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2" r:id="rId2"/>
    <p:sldId id="315" r:id="rId3"/>
    <p:sldId id="313" r:id="rId4"/>
    <p:sldId id="257" r:id="rId5"/>
    <p:sldId id="282" r:id="rId6"/>
    <p:sldId id="256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2" r:id="rId20"/>
    <p:sldId id="283" r:id="rId21"/>
    <p:sldId id="284" r:id="rId22"/>
    <p:sldId id="278" r:id="rId23"/>
    <p:sldId id="285" r:id="rId24"/>
    <p:sldId id="303" r:id="rId25"/>
    <p:sldId id="276" r:id="rId26"/>
    <p:sldId id="275" r:id="rId27"/>
    <p:sldId id="277" r:id="rId28"/>
    <p:sldId id="281" r:id="rId29"/>
    <p:sldId id="290" r:id="rId30"/>
    <p:sldId id="291" r:id="rId31"/>
    <p:sldId id="292" r:id="rId32"/>
    <p:sldId id="297" r:id="rId33"/>
    <p:sldId id="296" r:id="rId34"/>
    <p:sldId id="298" r:id="rId35"/>
    <p:sldId id="299" r:id="rId36"/>
    <p:sldId id="301" r:id="rId37"/>
    <p:sldId id="300" r:id="rId38"/>
    <p:sldId id="304" r:id="rId39"/>
    <p:sldId id="305" r:id="rId40"/>
    <p:sldId id="306" r:id="rId41"/>
    <p:sldId id="307" r:id="rId42"/>
    <p:sldId id="308" r:id="rId43"/>
    <p:sldId id="310" r:id="rId44"/>
    <p:sldId id="311" r:id="rId45"/>
    <p:sldId id="314" r:id="rId46"/>
    <p:sldId id="293" r:id="rId47"/>
    <p:sldId id="316" r:id="rId48"/>
    <p:sldId id="321" r:id="rId49"/>
    <p:sldId id="317" r:id="rId50"/>
    <p:sldId id="318" r:id="rId51"/>
    <p:sldId id="323" r:id="rId52"/>
    <p:sldId id="325" r:id="rId53"/>
    <p:sldId id="326" r:id="rId54"/>
    <p:sldId id="322" r:id="rId55"/>
    <p:sldId id="324" r:id="rId56"/>
    <p:sldId id="327" r:id="rId57"/>
    <p:sldId id="294" r:id="rId58"/>
    <p:sldId id="330" r:id="rId59"/>
    <p:sldId id="329" r:id="rId60"/>
    <p:sldId id="331" r:id="rId61"/>
    <p:sldId id="332" r:id="rId62"/>
    <p:sldId id="280" r:id="rId63"/>
    <p:sldId id="286" r:id="rId64"/>
    <p:sldId id="288" r:id="rId65"/>
    <p:sldId id="289" r:id="rId66"/>
  </p:sldIdLst>
  <p:sldSz cx="12192000" cy="6858000"/>
  <p:notesSz cx="6858000" cy="9144000"/>
  <p:embeddedFontLst>
    <p:embeddedFont>
      <p:font typeface="Cascadia Mono" panose="020B0609020000020004" pitchFamily="49" charset="0"/>
      <p:regular r:id="rId67"/>
      <p:bold r:id="rId68"/>
      <p:italic r:id="rId69"/>
      <p:boldItalic r:id="rId70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7E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50" d="100"/>
          <a:sy n="150" d="100"/>
        </p:scale>
        <p:origin x="86" y="3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AF111-2332-52F9-90C1-5998FAE5F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A7FB3FD-39BC-A99E-70C4-18E128AD5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F50F93-BF82-6D19-6AC3-AB7C968C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4B6CF-13E7-0459-E11E-6E5D85E2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D7C641-C729-8159-DD64-F4DAFD5A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199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52E57-E786-8CE9-D38E-F6F0C370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21ECB0-0250-85BA-E719-87AFEBADB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DCAA93-3247-5F7D-6CBC-59668E73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08D33B-D580-CD4C-DF67-624E1673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E9043A-2A33-6D41-7D99-C67800A0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235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98C2261-7FB6-512F-48A2-9376902C4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0248D51-E481-5AF5-CD94-5F1B72E7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8FA3A9-7416-055B-CFC4-BC3882C2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205434-0588-FB1B-B7FB-6CCB495D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DBB529-D642-3BA7-1D5E-2A4E34EF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787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BD45B-3DA7-0779-6B26-05469117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A41814-4C54-CAC9-8B88-5FB00E52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37496D-CCD8-EB80-C3EB-C79F501D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BC3E66-5896-C1EF-4A88-262668AF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F7BB3D-5DDE-B0F8-33F5-084B0CEA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73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A6210-E0CD-F5B5-C121-AE7DEC2E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604E13-3B3B-5525-13CD-290B69055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438E379-F932-0B1E-406C-561D055A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551B5E-3C18-A111-C524-B799F71D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100AF3-268A-A4B0-04D2-22BB1035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005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AADA5-9A4E-02D3-C945-D2E97470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ADB1A0-C342-B14B-C5FA-E3A7E7E83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C539F73-87E0-1765-C206-0CFAA7657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F28581-B470-816A-2CFC-060119AF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4370F2-0813-D183-798D-5D49C9DD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B4D8523-D34F-8538-0B36-A8B3082A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419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24E67-0F71-473D-8B69-AE197BB5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2574C4-F096-CC3A-2D4B-4AD142114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AC823C2-8DC2-8666-72D6-BEDB6079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33A1A7E-191C-A8F8-1D14-D3B3917CF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BB5C15C-094E-7B3D-28E4-2548DBA61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57CB73C-567C-720B-4CA6-2C1C2B8B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81CC7C9-0CB7-B323-6677-6D45300B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0B4DEA6-83E2-73D3-A5F5-9C946A37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651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732A0-AD25-FDDC-8934-DF30BC72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A0DD714-080B-FA75-73A6-2A9E07A9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DD31F4D-5A60-37B6-C3AE-154CFD36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E1A6F2-FAFB-A500-75FE-65C85AAF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579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091A00B-8BE8-BD1E-5FFB-B3856D71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410A53-C108-4CFF-0D5C-D9EA700A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EC038C-8BFD-CE22-BE6F-C9AD3F1F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62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869D5-5127-6075-3299-7197B8E9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E79FEB-4BAA-5F5B-A467-AF9D7CD8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1E73FF-663B-43CE-A760-EC63A784B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36058A4-8431-3F0D-1AF1-E293A522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DFBBA3A-6F22-A383-60B7-AA89DEE6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18DAC6-79D2-7F97-27AF-3FCA6A72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26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01397-B49E-30E1-104D-BB4A8959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A35BD9A-234A-489E-8E6E-25B90A6E6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A403E1-5F5E-8CEB-E2AD-CBBBAD402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C3CF339-EB0F-A333-CC4B-A490BE8B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76F698-BBE0-D99B-398E-4BB94729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458002-C7E7-5669-730E-8806FC44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256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787478-40E7-2371-C116-4EC6FDC3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7FE441-C1DF-A30C-E732-18B870CFF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E4E03E-D5BC-5FE4-504F-1CC1EF942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7E181-D89A-4066-B786-5C14A3BD7137}" type="datetimeFigureOut">
              <a:rPr lang="nl-BE" smtClean="0"/>
              <a:t>16/02/2025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6595B2-6380-EEF3-436C-B0BF1B22E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943E22-97A3-D78A-8218-6E2FD31AB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C9D36-76AE-4A4D-995D-C560D731F8F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91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audio" Target="../media/audio4.wav"/><Relationship Id="rId4" Type="http://schemas.openxmlformats.org/officeDocument/2006/relationships/audio" Target="../media/audio1.wav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audio" Target="../media/audio1.wav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6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3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4A05F-F048-BD0F-1140-855C6FA80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r>
              <a:rPr lang="nl-BE" dirty="0"/>
              <a:t> in-</a:t>
            </a:r>
            <a:r>
              <a:rPr lang="nl-BE" dirty="0" err="1"/>
              <a:t>depth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E50BBE3-BEE4-9A6E-F785-18222D170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44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481E-2551-A451-45B8-37187009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EF4BA2-D58B-716B-0578-4EF732E8F4AB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C5E2BA7-8448-8E30-74D8-8CDA5582E7D7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037F0937-ECAD-B2FA-F21E-48BF2E7CC17A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2C2F0EBB-F5B8-6825-9426-EE28900CD5F0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8CF143E2-EF83-B292-A652-AFD8C38581CE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D0783614-D642-97E3-EDA6-6C4835CB56B5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7DCA8E6E-9925-2C72-3F49-374B47D95F58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6CD5EF-6C2F-BFC2-93A1-43C7B15A494B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5A95C31-01E1-3D6D-0FC6-3271BF016E56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82AD85F6-A0CA-2590-1BA8-FE5F4E645FF4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B6B410C1-854A-EEB9-AC93-F759060F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328570E-CB47-5A84-555A-D5C46E42DA70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56F3C3F-6708-F0B7-E503-187839EFF7BF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FD4A5C5-576A-6736-09D4-B24BF0AF6840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29B5-0D36-9C9C-751C-A6E92C5B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538997A-E300-0A33-6E8C-A2B520E82673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34AB0113-7042-D229-04D9-E008DDF7C034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01BFA134-2E93-3EAB-1250-8C3945A1A41A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2AC33368-D42E-3759-D9D5-950D54F5BA3D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04833DA2-4C32-DACA-1CCF-13495AB832FD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0799092D-CC1A-9CF1-B03E-48859AE7AD6A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31D05E09-2998-E6F9-9B03-EEE6147A738D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E2E7C58-6F1E-720D-746F-789A3334B586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A7B1697-09C4-2CBE-D5DD-F28ACF858690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45094C6-26AD-CE88-A2AA-81D132F820C6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60441D53-6BC6-A317-8248-934AC2AD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1648A0F-23B6-37E1-6157-3222C1E6457C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E147F27F-FB3F-1C91-A3D6-E6058F0B9624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B0115C4-9D3B-2764-328A-0BF3FC9AC323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DF4F-6A29-BEB1-BEC0-81BCAE0C0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7B320B7-9FEF-7C83-A8A2-CD25FF5AEB84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736B7D74-9353-CD3C-7FB0-0597D537818C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C798AD35-68FE-817A-C941-915E370BD1A1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1B47E55-4025-D536-D0DF-809D68E8540B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86B9C695-107B-C31E-8931-6B72F4E7B7EB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DE958809-0160-A596-D2BD-F431A34BB4CB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8F62C30E-081A-ECB5-0324-591770DCDEE0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E9B703B-F443-2642-220E-0B773870855A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52C96E0-7782-6C22-5545-E78581B3F936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323F5794-BAAC-FE41-B69B-51AD176BD707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3184D5EE-4001-8F7D-D7F3-EFCE17828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C140CC7B-3884-0FB2-A5E7-871C78E5D8D9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4982AC42-77E0-DA12-ED0E-329E992F647E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868C304-EE4C-10BC-4BB1-498E3078801A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2812704F-9771-DF97-72C7-F9F0A614C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F602-8AD2-18B2-6D2A-232FBDBBC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8C236D1-9F43-6CEB-68E5-ED350604DBB4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1E0DFFD0-7154-22A4-3CC1-1AE607DF68F7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EDD0B7C8-F21F-A345-87DD-C07FCE561AD2}"/>
              </a:ext>
            </a:extLst>
          </p:cNvPr>
          <p:cNvSpPr/>
          <p:nvPr/>
        </p:nvSpPr>
        <p:spPr>
          <a:xfrm>
            <a:off x="9363455" y="1994992"/>
            <a:ext cx="413813" cy="369333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8D4844D9-262D-59EB-59A3-1327CD128E24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993CF4DC-95BD-A6AE-82BC-32D3CA96D04E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EF177AE0-1511-AF6D-E831-28356059271F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7D948488-C660-848E-5CEA-CF472E599390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280981-650D-17FA-8E52-EF4D975C93C5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8F20B12-4366-2AF2-4CB1-2BCB112E0421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9D0A7098-216D-A282-468A-8A5A8ACB8002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AC31F6CF-D0E4-68F0-C24B-08823215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124F9923-F658-4027-24EB-F477B0FAAC1D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C92E94FF-EA4D-3F25-384D-089CFB29D496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4BCC4F3-2DF5-E742-09F9-4D6DDCACEC4C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4455B6FE-C4BE-6A58-AA7C-4C59F4D33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0E81-BBA8-C0D3-E5E4-4266197E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2D128B0-C366-B14F-2491-5A18AED27549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AC54466-EF15-F465-16D1-C65F596F6B1D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49FAA9B9-572F-3E33-3F3A-305AB4F8847B}"/>
              </a:ext>
            </a:extLst>
          </p:cNvPr>
          <p:cNvSpPr/>
          <p:nvPr/>
        </p:nvSpPr>
        <p:spPr>
          <a:xfrm>
            <a:off x="5669285" y="1994992"/>
            <a:ext cx="4107984" cy="430522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F461CB8E-FE41-D918-1A33-D1621F17AB9F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0A141310-DAE3-F5D9-6774-F04BB82FC007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E715534C-2A82-AA39-18A6-23CDDFF8B57B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BFEF8D43-3151-1F0D-DEE0-6904AD20227A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1BA3D28-CA7C-4EEA-620F-08B216B2408E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94DC116-0C45-1C91-B0DF-9C8F42EE5E9D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957E05FA-E0E6-D008-FE40-75137D05A64D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20FF9AF0-2576-30AF-1E27-B2C1EF0B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42D7783-4AD6-750D-06DC-E7FC4DEBFC75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C4297D9D-AA2F-FC4B-16A1-370181599C07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13F6829-93A5-F123-1CDD-59313E62F55E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119346E9-9421-ABEB-9C6C-5AE4228AE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06AC-B165-E6D0-8142-87BC7B5A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C21C63-2FFD-C08A-EB5A-BD238B430C5F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2444A366-4DF5-B8C4-1F1E-5BABED7DCD8C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00998655-A564-0AD8-3C08-C02F72ADC951}"/>
              </a:ext>
            </a:extLst>
          </p:cNvPr>
          <p:cNvSpPr/>
          <p:nvPr/>
        </p:nvSpPr>
        <p:spPr>
          <a:xfrm>
            <a:off x="7936991" y="1994992"/>
            <a:ext cx="1840277" cy="186377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8DE1621D-F28C-0397-B1B1-75C5237C3482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FB94F0C0-3A4C-DB36-FF3C-74BBFD0217B5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9C5FE1C1-F1D5-0D46-DFEB-8722B66BB08E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D2107C5C-9C22-C997-043C-2C9D1025DDF5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745EC62-E7D7-98A5-7B8A-07D259B13A5E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69369D7-28C0-2A93-2442-A9CD84596A79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97957C3-5F5C-1C58-1D29-79D9E701EE8B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92848B46-FC4F-7134-DD2B-F4BDADA8D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6424539-FD42-D866-28D9-3D095B83B029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332811D-ABE7-0AB3-B146-7DD982DCA9BC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1986397-36F7-5FB5-9F04-A760E9AE9457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67B94E28-06C6-40DD-B603-EDCE1DA76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7167-EAD1-7160-94D6-B872963A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70D4218D-2CD1-D10E-B10D-4E97107BE5E5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1D3E6FDD-98A5-38A2-6001-0E62D89966DD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A084740D-EF0D-33EA-982D-17D0254C7E5A}"/>
              </a:ext>
            </a:extLst>
          </p:cNvPr>
          <p:cNvSpPr/>
          <p:nvPr/>
        </p:nvSpPr>
        <p:spPr>
          <a:xfrm>
            <a:off x="4306825" y="1994992"/>
            <a:ext cx="5470444" cy="525620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81EA9CF8-051E-2BFE-BD50-5C69B239E114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8AB20D8D-13E7-EB1A-EBE7-ABAB9E13815C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5DAE5045-2904-2421-E720-345858ADEBBB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9E996E0F-0E53-B13A-32E0-A54FC551B0CC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B865AF6-9209-7C8A-62AA-B7069E5678E4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8B087A2-107E-70F5-51D6-645A39C9A8E5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037DCAC3-378F-3562-07BC-93FD091603B2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DC43C350-9F79-A43F-AB08-33AD345D7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076418F-97D7-27B5-3909-5EDD42AB364D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45EA4DC-276D-0EB3-B39D-AC71E5BE40F2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325854-E9A4-A7F0-BB0B-67A08C35C18B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17009429-1723-9422-6498-F38C51D58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0AAF-26BE-713C-9665-2468F44A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8910C6E-808B-05B5-9976-A707562BF146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D051741B-28CF-2C11-0E96-6E88B57805B4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57D81674-CFFE-91A6-7829-E0DA97F3CB2D}"/>
              </a:ext>
            </a:extLst>
          </p:cNvPr>
          <p:cNvSpPr/>
          <p:nvPr/>
        </p:nvSpPr>
        <p:spPr>
          <a:xfrm>
            <a:off x="8890645" y="1994992"/>
            <a:ext cx="886623" cy="105910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C214B022-BC4B-264B-F937-F36A595B6018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4A410B98-07A4-6FF8-FEA9-F7DEB5CAC0C2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D8E5652-80AF-3E40-2807-A6C9AF9ACCE5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D36E224A-CC55-8C96-6C6F-2CE3C5768322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28F8155-469E-DFA6-2CDD-A47288BFA350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F2A0223-9F08-3A46-8EB0-3B06B35D0139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E1781B9B-C67B-0FB6-89B3-8BA6FD1B9FCB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2FC784EE-922F-3137-4FB2-FFC6F3735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3B7D7A-F664-2F82-5000-97C898BCC3B9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2E47045F-636C-809E-BF08-DE182F8BD7D0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D5DABC-F479-7A35-7712-43DA2889CE47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15742184-46BB-C50B-74F2-3B2357507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4A92-54D1-BBD1-743D-5F421F8B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F76D60F-6D85-BDE5-DCD6-6FAFFF0796F2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F36A13B3-F6EE-FC9D-A476-A108A2C40B66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03A9031D-55BA-0352-0F96-9CC46F4CF835}"/>
              </a:ext>
            </a:extLst>
          </p:cNvPr>
          <p:cNvSpPr/>
          <p:nvPr/>
        </p:nvSpPr>
        <p:spPr>
          <a:xfrm>
            <a:off x="8890645" y="1994992"/>
            <a:ext cx="886623" cy="105910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593BEEDA-A2F0-CFB9-C420-5510C630EE96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9ECBDBC6-F0AF-411B-ED04-74B1A2981FD5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A93AD520-124C-1ABC-8B1B-FF9B2E311914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9EEB9BEE-5009-2727-DC3F-EB2B38A05C81}"/>
              </a:ext>
            </a:extLst>
          </p:cNvPr>
          <p:cNvSpPr txBox="1"/>
          <p:nvPr/>
        </p:nvSpPr>
        <p:spPr>
          <a:xfrm>
            <a:off x="8890646" y="1625660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-2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C748467-CD24-C5CB-4ADE-26792F0739B4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B5EED6-4D09-6068-C07F-93DC680A27BC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A3B1499-D950-E82C-3ABB-9AC55B09B396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00ADE4DA-C20D-991D-AA5E-15375AB07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F40D420-00CF-298C-0232-9C8E715C27C1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7533795D-5110-DD11-D998-8E71FBD9AB4C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FAD4C5B-FE7B-44C3-606C-400F1CC86D29}"/>
              </a:ext>
            </a:extLst>
          </p:cNvPr>
          <p:cNvSpPr txBox="1"/>
          <p:nvPr/>
        </p:nvSpPr>
        <p:spPr>
          <a:xfrm>
            <a:off x="163655" y="1142835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-2;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A671394-6C65-EF78-7D3F-FFB4F6603987}"/>
              </a:ext>
            </a:extLst>
          </p:cNvPr>
          <p:cNvSpPr txBox="1"/>
          <p:nvPr/>
        </p:nvSpPr>
        <p:spPr>
          <a:xfrm>
            <a:off x="163655" y="144099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89C716B-30FE-35E0-AE2B-3E9A72FE7D95}"/>
              </a:ext>
            </a:extLst>
          </p:cNvPr>
          <p:cNvSpPr txBox="1"/>
          <p:nvPr/>
        </p:nvSpPr>
        <p:spPr>
          <a:xfrm>
            <a:off x="932688" y="5086290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</a:p>
        </p:txBody>
      </p:sp>
      <p:sp>
        <p:nvSpPr>
          <p:cNvPr id="14" name="Gedachtewolkje: wolk 13">
            <a:extLst>
              <a:ext uri="{FF2B5EF4-FFF2-40B4-BE49-F238E27FC236}">
                <a16:creationId xmlns:a16="http://schemas.microsoft.com/office/drawing/2014/main" id="{2AB9FF21-1C5F-C80F-1180-662F71039B2A}"/>
              </a:ext>
            </a:extLst>
          </p:cNvPr>
          <p:cNvSpPr/>
          <p:nvPr/>
        </p:nvSpPr>
        <p:spPr>
          <a:xfrm>
            <a:off x="4908936" y="422086"/>
            <a:ext cx="4201298" cy="1963682"/>
          </a:xfrm>
          <a:prstGeom prst="cloudCallout">
            <a:avLst>
              <a:gd name="adj1" fmla="val 51057"/>
              <a:gd name="adj2" fmla="val 4713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4331EAA-E54C-64F5-ABF5-A597D61FFDF3}"/>
              </a:ext>
            </a:extLst>
          </p:cNvPr>
          <p:cNvSpPr txBox="1"/>
          <p:nvPr/>
        </p:nvSpPr>
        <p:spPr>
          <a:xfrm>
            <a:off x="5291670" y="879900"/>
            <a:ext cx="5434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NL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NL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Afbeelding 22" descr="Afbeelding met pixel, schermopname, ontwerp&#10;&#10;Automatisch gegenereerde beschrijving">
            <a:extLst>
              <a:ext uri="{FF2B5EF4-FFF2-40B4-BE49-F238E27FC236}">
                <a16:creationId xmlns:a16="http://schemas.microsoft.com/office/drawing/2014/main" id="{81FC6259-1B9C-71B7-F92C-A62133A6AA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41" y="1634805"/>
            <a:ext cx="4294910" cy="5735440"/>
          </a:xfrm>
          <a:prstGeom prst="rect">
            <a:avLst/>
          </a:prstGeom>
        </p:spPr>
      </p:pic>
      <p:pic>
        <p:nvPicPr>
          <p:cNvPr id="16" name="722378__qubodup__error-4">
            <a:hlinkClick r:id="" action="ppaction://media"/>
            <a:extLst>
              <a:ext uri="{FF2B5EF4-FFF2-40B4-BE49-F238E27FC236}">
                <a16:creationId xmlns:a16="http://schemas.microsoft.com/office/drawing/2014/main" id="{7D195B68-D8FA-B3A0-50B6-123C67E1B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1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1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2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hu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61E0-F11D-AFB7-5DE8-3600EF455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ubus 13">
            <a:extLst>
              <a:ext uri="{FF2B5EF4-FFF2-40B4-BE49-F238E27FC236}">
                <a16:creationId xmlns:a16="http://schemas.microsoft.com/office/drawing/2014/main" id="{0B2DF57D-43FE-B861-9F93-D4E0C68BEB1C}"/>
              </a:ext>
            </a:extLst>
          </p:cNvPr>
          <p:cNvSpPr/>
          <p:nvPr/>
        </p:nvSpPr>
        <p:spPr>
          <a:xfrm>
            <a:off x="7600949" y="1570313"/>
            <a:ext cx="3061545" cy="3106701"/>
          </a:xfrm>
          <a:prstGeom prst="cube">
            <a:avLst/>
          </a:prstGeom>
          <a:solidFill>
            <a:srgbClr val="FFC000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1C563ACD-FB3C-776F-2A3F-8091962D31A7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704B7E7-7561-F30A-CD13-DDDFF4317527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B3F318E7-D751-0649-6D59-575664990707}"/>
              </a:ext>
            </a:extLst>
          </p:cNvPr>
          <p:cNvGrpSpPr/>
          <p:nvPr/>
        </p:nvGrpSpPr>
        <p:grpSpPr>
          <a:xfrm>
            <a:off x="9355646" y="986046"/>
            <a:ext cx="1235114" cy="1005841"/>
            <a:chOff x="1944372" y="4226718"/>
            <a:chExt cx="1235114" cy="1005841"/>
          </a:xfrm>
        </p:grpSpPr>
        <p:sp>
          <p:nvSpPr>
            <p:cNvPr id="5" name="Parallellogram 4">
              <a:extLst>
                <a:ext uri="{FF2B5EF4-FFF2-40B4-BE49-F238E27FC236}">
                  <a16:creationId xmlns:a16="http://schemas.microsoft.com/office/drawing/2014/main" id="{50A14A96-2A21-FCBD-C140-91EA3F156CD4}"/>
                </a:ext>
              </a:extLst>
            </p:cNvPr>
            <p:cNvSpPr/>
            <p:nvPr/>
          </p:nvSpPr>
          <p:spPr>
            <a:xfrm rot="20468561">
              <a:off x="2491411" y="4771421"/>
              <a:ext cx="494507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Parallellogram 6">
              <a:extLst>
                <a:ext uri="{FF2B5EF4-FFF2-40B4-BE49-F238E27FC236}">
                  <a16:creationId xmlns:a16="http://schemas.microsoft.com/office/drawing/2014/main" id="{9D3DC01D-AB6B-25ED-6F59-7B9FC82557AD}"/>
                </a:ext>
              </a:extLst>
            </p:cNvPr>
            <p:cNvSpPr/>
            <p:nvPr/>
          </p:nvSpPr>
          <p:spPr>
            <a:xfrm rot="11873075" flipH="1">
              <a:off x="2147043" y="4789487"/>
              <a:ext cx="456178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Afbeelding 8" descr="Afbeelding met zwart, duisternis&#10;&#10;Automatisch gegenereerde beschrijving">
              <a:extLst>
                <a:ext uri="{FF2B5EF4-FFF2-40B4-BE49-F238E27FC236}">
                  <a16:creationId xmlns:a16="http://schemas.microsoft.com/office/drawing/2014/main" id="{86E29FD3-6E2F-03A8-47F4-AA30FBFF6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3"/>
            <a:stretch/>
          </p:blipFill>
          <p:spPr>
            <a:xfrm>
              <a:off x="1944372" y="4226718"/>
              <a:ext cx="1235114" cy="1005841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54063679-1546-09DD-1B85-C6F401436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8D42F31-6876-CCBD-EFDA-6BEF0DE4C731}"/>
              </a:ext>
            </a:extLst>
          </p:cNvPr>
          <p:cNvSpPr/>
          <p:nvPr/>
        </p:nvSpPr>
        <p:spPr>
          <a:xfrm>
            <a:off x="990600" y="5943600"/>
            <a:ext cx="5940552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Conclusie: instantievariabelen zo maar </a:t>
            </a:r>
            <a:r>
              <a:rPr lang="nl-NL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NL" dirty="0">
                <a:solidFill>
                  <a:schemeClr val="tx1"/>
                </a:solidFill>
              </a:rPr>
              <a:t> zetten kan de (interne) werking van je klasse in het gedrang brengen.</a:t>
            </a:r>
            <a:endParaRPr lang="nl-BE" dirty="0">
              <a:solidFill>
                <a:schemeClr val="tx1"/>
              </a:solidFill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947AE5E8-128D-E0C8-3EB2-A423D1FA0A78}"/>
              </a:ext>
            </a:extLst>
          </p:cNvPr>
          <p:cNvCxnSpPr/>
          <p:nvPr/>
        </p:nvCxnSpPr>
        <p:spPr>
          <a:xfrm flipV="1">
            <a:off x="1453896" y="1488967"/>
            <a:ext cx="1856232" cy="4454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91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9333D-7974-709E-2062-B01852C0B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741DB-9C09-1F1D-653D-1C9C319C4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Full </a:t>
            </a:r>
            <a:r>
              <a:rPr lang="nl-BE" dirty="0" err="1"/>
              <a:t>properties</a:t>
            </a:r>
            <a:r>
              <a:rPr lang="nl-BE" dirty="0"/>
              <a:t> in-</a:t>
            </a:r>
            <a:r>
              <a:rPr lang="nl-BE" dirty="0" err="1"/>
              <a:t>depth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FE3738B-AD58-47C7-0697-57FCC2210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855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6C86-260D-64D2-24E5-6E72CFA4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ubus 13">
            <a:extLst>
              <a:ext uri="{FF2B5EF4-FFF2-40B4-BE49-F238E27FC236}">
                <a16:creationId xmlns:a16="http://schemas.microsoft.com/office/drawing/2014/main" id="{1D757986-FF71-522D-DFC6-61A511B9980E}"/>
              </a:ext>
            </a:extLst>
          </p:cNvPr>
          <p:cNvSpPr/>
          <p:nvPr/>
        </p:nvSpPr>
        <p:spPr>
          <a:xfrm>
            <a:off x="7600949" y="1570313"/>
            <a:ext cx="3061545" cy="3106701"/>
          </a:xfrm>
          <a:prstGeom prst="cube">
            <a:avLst/>
          </a:prstGeom>
          <a:solidFill>
            <a:srgbClr val="FFC000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D8E89378-F42C-B1DE-2BC0-6233B2B56D02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B2B6025-F997-386A-9A0A-74C1F4224F60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BBD16340-718B-D12A-D681-1CA74D7E3681}"/>
              </a:ext>
            </a:extLst>
          </p:cNvPr>
          <p:cNvGrpSpPr/>
          <p:nvPr/>
        </p:nvGrpSpPr>
        <p:grpSpPr>
          <a:xfrm>
            <a:off x="9355646" y="986046"/>
            <a:ext cx="1235114" cy="1005841"/>
            <a:chOff x="1944372" y="4226718"/>
            <a:chExt cx="1235114" cy="1005841"/>
          </a:xfrm>
        </p:grpSpPr>
        <p:sp>
          <p:nvSpPr>
            <p:cNvPr id="5" name="Parallellogram 4">
              <a:extLst>
                <a:ext uri="{FF2B5EF4-FFF2-40B4-BE49-F238E27FC236}">
                  <a16:creationId xmlns:a16="http://schemas.microsoft.com/office/drawing/2014/main" id="{89D66568-8ED5-156D-594D-A083D1293A8C}"/>
                </a:ext>
              </a:extLst>
            </p:cNvPr>
            <p:cNvSpPr/>
            <p:nvPr/>
          </p:nvSpPr>
          <p:spPr>
            <a:xfrm rot="20468561">
              <a:off x="2491411" y="4771421"/>
              <a:ext cx="494507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Parallellogram 6">
              <a:extLst>
                <a:ext uri="{FF2B5EF4-FFF2-40B4-BE49-F238E27FC236}">
                  <a16:creationId xmlns:a16="http://schemas.microsoft.com/office/drawing/2014/main" id="{01980FF9-2190-027F-D1B4-625D87DB40EA}"/>
                </a:ext>
              </a:extLst>
            </p:cNvPr>
            <p:cNvSpPr/>
            <p:nvPr/>
          </p:nvSpPr>
          <p:spPr>
            <a:xfrm rot="11873075" flipH="1">
              <a:off x="2147043" y="4789487"/>
              <a:ext cx="456178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Afbeelding 8" descr="Afbeelding met zwart, duisternis&#10;&#10;Automatisch gegenereerde beschrijving">
              <a:extLst>
                <a:ext uri="{FF2B5EF4-FFF2-40B4-BE49-F238E27FC236}">
                  <a16:creationId xmlns:a16="http://schemas.microsoft.com/office/drawing/2014/main" id="{53EB24C4-813F-FCE9-D553-728908F5E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3"/>
            <a:stretch/>
          </p:blipFill>
          <p:spPr>
            <a:xfrm>
              <a:off x="1944372" y="4226718"/>
              <a:ext cx="1235114" cy="1005841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5D36A973-9881-9FCC-7200-E84F61AC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14B7510-2206-6ADB-4A43-FEBA90EF020D}"/>
              </a:ext>
            </a:extLst>
          </p:cNvPr>
          <p:cNvSpPr txBox="1"/>
          <p:nvPr/>
        </p:nvSpPr>
        <p:spPr>
          <a:xfrm>
            <a:off x="1533427" y="1147641"/>
            <a:ext cx="1148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04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1596-38B6-2C0D-253C-FDFC7386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ubus 13">
            <a:extLst>
              <a:ext uri="{FF2B5EF4-FFF2-40B4-BE49-F238E27FC236}">
                <a16:creationId xmlns:a16="http://schemas.microsoft.com/office/drawing/2014/main" id="{0E6915A5-BAE8-78DA-5FED-4A8D2E0C3CCE}"/>
              </a:ext>
            </a:extLst>
          </p:cNvPr>
          <p:cNvSpPr/>
          <p:nvPr/>
        </p:nvSpPr>
        <p:spPr>
          <a:xfrm>
            <a:off x="7600949" y="1570313"/>
            <a:ext cx="3061545" cy="3106701"/>
          </a:xfrm>
          <a:prstGeom prst="cube">
            <a:avLst/>
          </a:prstGeom>
          <a:solidFill>
            <a:srgbClr val="FFC000"/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28CF31D8-25F2-3E01-3164-FF20ECBC26F7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81F126D-2F04-B0E9-69AF-7E11AA7CF15E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046018D5-D061-DFDE-7AC2-1AFEA7E50101}"/>
              </a:ext>
            </a:extLst>
          </p:cNvPr>
          <p:cNvGrpSpPr/>
          <p:nvPr/>
        </p:nvGrpSpPr>
        <p:grpSpPr>
          <a:xfrm>
            <a:off x="9355646" y="986046"/>
            <a:ext cx="1235114" cy="1005841"/>
            <a:chOff x="1944372" y="4226718"/>
            <a:chExt cx="1235114" cy="1005841"/>
          </a:xfrm>
        </p:grpSpPr>
        <p:sp>
          <p:nvSpPr>
            <p:cNvPr id="5" name="Parallellogram 4">
              <a:extLst>
                <a:ext uri="{FF2B5EF4-FFF2-40B4-BE49-F238E27FC236}">
                  <a16:creationId xmlns:a16="http://schemas.microsoft.com/office/drawing/2014/main" id="{93D6A7E0-E39F-CA80-F5A2-773248E2B7EF}"/>
                </a:ext>
              </a:extLst>
            </p:cNvPr>
            <p:cNvSpPr/>
            <p:nvPr/>
          </p:nvSpPr>
          <p:spPr>
            <a:xfrm rot="20468561">
              <a:off x="2491411" y="4771421"/>
              <a:ext cx="494507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Parallellogram 6">
              <a:extLst>
                <a:ext uri="{FF2B5EF4-FFF2-40B4-BE49-F238E27FC236}">
                  <a16:creationId xmlns:a16="http://schemas.microsoft.com/office/drawing/2014/main" id="{E51F7D8B-27E7-8266-7DA5-694FD7372608}"/>
                </a:ext>
              </a:extLst>
            </p:cNvPr>
            <p:cNvSpPr/>
            <p:nvPr/>
          </p:nvSpPr>
          <p:spPr>
            <a:xfrm rot="11873075" flipH="1">
              <a:off x="2147043" y="4789487"/>
              <a:ext cx="456178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Afbeelding 8" descr="Afbeelding met zwart, duisternis&#10;&#10;Automatisch gegenereerde beschrijving">
              <a:extLst>
                <a:ext uri="{FF2B5EF4-FFF2-40B4-BE49-F238E27FC236}">
                  <a16:creationId xmlns:a16="http://schemas.microsoft.com/office/drawing/2014/main" id="{C5F2A687-86C9-25FA-7CA0-117B85F57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3"/>
            <a:stretch/>
          </p:blipFill>
          <p:spPr>
            <a:xfrm>
              <a:off x="1944372" y="4226718"/>
              <a:ext cx="1235114" cy="1005841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BB153F59-0C7B-1BA5-9B5B-A3BD2E9E8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E0D4A2-44CC-3DB5-D607-4C1B32D692DF}"/>
              </a:ext>
            </a:extLst>
          </p:cNvPr>
          <p:cNvSpPr txBox="1"/>
          <p:nvPr/>
        </p:nvSpPr>
        <p:spPr>
          <a:xfrm>
            <a:off x="1533427" y="1147641"/>
            <a:ext cx="1148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783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7399-9AAF-51D2-3EFA-EB6CA697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E3E5ED93-F0F7-333B-EC48-778F8AF98A21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EC9D7D0-35D9-DB7C-2131-37D5413AE440}"/>
              </a:ext>
            </a:extLst>
          </p:cNvPr>
          <p:cNvGrpSpPr/>
          <p:nvPr/>
        </p:nvGrpSpPr>
        <p:grpSpPr>
          <a:xfrm>
            <a:off x="7693892" y="15397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F19AA580-E8D9-A7D4-2E8F-70D8463D35F2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A9E1468E-BA44-E615-6E22-8E3D8B7E8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5F5B5ECB-F1C8-C5F4-E775-A8BF71891EE8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5EC2B0B2-EFE7-89E2-8D2B-289833B8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44E5A60-D760-71C8-2DFE-FA897EE3E8CB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Afbeelding 16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ADD9F26E-B5B4-59CE-7BF3-8675422D8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360112" y="993666"/>
            <a:ext cx="1235114" cy="10058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FA0EF8-601F-90BE-4A78-30E1CDD5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F159-4270-8E11-E9F5-71990A8F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8EA0024C-FB0A-7B53-3295-11F79AD62A76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D3B2ECA-C84B-50CF-12A0-D8BC02104B5A}"/>
              </a:ext>
            </a:extLst>
          </p:cNvPr>
          <p:cNvGrpSpPr/>
          <p:nvPr/>
        </p:nvGrpSpPr>
        <p:grpSpPr>
          <a:xfrm>
            <a:off x="7693892" y="15397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F854F5C8-655B-9B7A-EC4C-F039418FC786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B3A25DB8-65CF-130A-532A-DD6B637B79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129CB1FB-4779-69C9-5C72-226617354FAD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18BD283D-F0B0-EE34-1D5D-1CF7FD1DF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E8ABF416-0BD0-5598-1E9B-DC95B3FBCC35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Afbeelding 16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55B9D320-2CC6-D843-3445-91EF53F0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F70210-5318-6CF7-C6A3-09627032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9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0B926-1E92-448B-5E7F-E872120E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Properties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3637C9-595C-53E4-365B-14565CC10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Geven gecontroleerde toegang tot de interne staat van een object.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73653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3801-1B32-EF92-324C-02B1324B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40F27E85-794B-F10C-E316-6D12060452ED}"/>
              </a:ext>
            </a:extLst>
          </p:cNvPr>
          <p:cNvSpPr/>
          <p:nvPr/>
        </p:nvSpPr>
        <p:spPr>
          <a:xfrm>
            <a:off x="990600" y="582500"/>
            <a:ext cx="6341144" cy="6186308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C8231F52-5E74-80E0-3CBF-C7C6BC351AF1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21F9B32D-A16A-1257-5FF1-BD97188B47E8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F3666759-3F40-8E07-C71A-D93D78F5E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5854CA1B-E012-7E9C-9EE7-C50EE63989E9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81750FA-9080-47DD-8C12-0229457142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94E7E5AB-10A7-FB0C-E49B-CA2117625642}"/>
              </a:ext>
            </a:extLst>
          </p:cNvPr>
          <p:cNvSpPr txBox="1"/>
          <p:nvPr/>
        </p:nvSpPr>
        <p:spPr>
          <a:xfrm>
            <a:off x="990600" y="582500"/>
            <a:ext cx="6534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Afbeelding 1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29DF446A-9207-E6AC-FBD2-A01988098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7579E2D-6662-E161-0DA9-34F150EA8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1EECE-DB55-73AC-7D8D-3652559E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3611EE54-DFD9-8618-377E-2C8C20B49D42}"/>
              </a:ext>
            </a:extLst>
          </p:cNvPr>
          <p:cNvSpPr/>
          <p:nvPr/>
        </p:nvSpPr>
        <p:spPr>
          <a:xfrm>
            <a:off x="990600" y="582500"/>
            <a:ext cx="6341144" cy="6186308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6C5FDA8-E008-A04F-2376-6E7FFD108992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D6BAA5EE-AB83-AC0E-ED75-71C00F9F0FA6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9F95466E-79D3-6744-09D0-BCA6F552F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C6095D09-C8D3-22C3-AA52-BF9036E17BDE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CC425789-3C9C-445C-21EF-65C9EE12F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F9067695-9EF0-535F-F911-52DB1E078351}"/>
              </a:ext>
            </a:extLst>
          </p:cNvPr>
          <p:cNvSpPr txBox="1"/>
          <p:nvPr/>
        </p:nvSpPr>
        <p:spPr>
          <a:xfrm>
            <a:off x="990600" y="582500"/>
            <a:ext cx="6534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838B886-0AA1-39D2-151E-881A323707B0}"/>
              </a:ext>
            </a:extLst>
          </p:cNvPr>
          <p:cNvSpPr txBox="1"/>
          <p:nvPr/>
        </p:nvSpPr>
        <p:spPr>
          <a:xfrm>
            <a:off x="1404887" y="158311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pic>
        <p:nvPicPr>
          <p:cNvPr id="7" name="Afbeelding 6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3378F046-273F-18AD-BDB7-2E96BF57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AFCBB7-3F48-6CEC-E002-7331FDF3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EF55-9206-6394-5427-3BB582B1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9E856388-CF46-5F67-B2D0-C1E2BD216DE2}"/>
              </a:ext>
            </a:extLst>
          </p:cNvPr>
          <p:cNvSpPr/>
          <p:nvPr/>
        </p:nvSpPr>
        <p:spPr>
          <a:xfrm>
            <a:off x="990600" y="582500"/>
            <a:ext cx="6341144" cy="6186308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6106232-3E85-CCF4-0C45-5FF4D8F6A8C5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E4FE78ED-A5EC-9473-8BE5-9D9C4D908A45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A06DBE95-65C1-6C91-1BDE-E49849032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CB2E434E-94E1-C187-7B97-EB9203D69B81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A0472CA-5949-2C4B-BF92-62ECDEBDA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72BEC600-8EFE-25F7-0E96-C91EF3C47A97}"/>
              </a:ext>
            </a:extLst>
          </p:cNvPr>
          <p:cNvSpPr txBox="1"/>
          <p:nvPr/>
        </p:nvSpPr>
        <p:spPr>
          <a:xfrm>
            <a:off x="990600" y="582500"/>
            <a:ext cx="6534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C04D59A-A346-9E30-1794-042E33CCA716}"/>
              </a:ext>
            </a:extLst>
          </p:cNvPr>
          <p:cNvSpPr txBox="1"/>
          <p:nvPr/>
        </p:nvSpPr>
        <p:spPr>
          <a:xfrm>
            <a:off x="1404887" y="158311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pic>
        <p:nvPicPr>
          <p:cNvPr id="9" name="Afbeelding 8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C439C39B-368B-A360-2248-D0ABD10F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F2DF7F-CA0D-AE77-7AFA-DE9FADD20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7" t="3247" r="-647" b="32562"/>
          <a:stretch/>
        </p:blipFill>
        <p:spPr>
          <a:xfrm>
            <a:off x="8289692" y="1403303"/>
            <a:ext cx="952500" cy="7642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5F03951-D724-6B2F-D83C-1A0B04AC8E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CE62B53-ED82-04C5-4309-40BE35949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0986"/>
          <a:stretch/>
        </p:blipFill>
        <p:spPr>
          <a:xfrm>
            <a:off x="7817840" y="3553300"/>
            <a:ext cx="614913" cy="80340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F2963E8-87AB-7169-9380-94A28639ADAB}"/>
              </a:ext>
            </a:extLst>
          </p:cNvPr>
          <p:cNvSpPr txBox="1"/>
          <p:nvPr/>
        </p:nvSpPr>
        <p:spPr>
          <a:xfrm>
            <a:off x="7812406" y="3255562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C92BAC4-9634-44C4-AFDF-69D3E981CAC6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FD70F37C-AE23-4E7A-4447-1CD529757D41}"/>
              </a:ext>
            </a:extLst>
          </p:cNvPr>
          <p:cNvSpPr/>
          <p:nvPr/>
        </p:nvSpPr>
        <p:spPr>
          <a:xfrm rot="16200000">
            <a:off x="7964499" y="4284614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9C336D0E-5A3F-6F6A-16B0-0AB4459A89AF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94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B61A-8336-EF09-C505-E139C68C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bus 8">
            <a:extLst>
              <a:ext uri="{FF2B5EF4-FFF2-40B4-BE49-F238E27FC236}">
                <a16:creationId xmlns:a16="http://schemas.microsoft.com/office/drawing/2014/main" id="{B0EE453F-EDF1-B783-3389-6E3B865FBBA1}"/>
              </a:ext>
            </a:extLst>
          </p:cNvPr>
          <p:cNvSpPr/>
          <p:nvPr/>
        </p:nvSpPr>
        <p:spPr>
          <a:xfrm>
            <a:off x="6096000" y="718642"/>
            <a:ext cx="5470444" cy="525620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A829EDF-BBFE-3095-096A-1019C0A3581E}"/>
              </a:ext>
            </a:extLst>
          </p:cNvPr>
          <p:cNvSpPr txBox="1"/>
          <p:nvPr/>
        </p:nvSpPr>
        <p:spPr>
          <a:xfrm>
            <a:off x="180975" y="104775"/>
            <a:ext cx="7867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dirty="0"/>
              <a:t>Beeld langs de buiten kant: </a:t>
            </a:r>
            <a:r>
              <a:rPr lang="nl-BE" sz="3600" b="1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endParaRPr lang="nl-BE" b="1" dirty="0">
              <a:solidFill>
                <a:srgbClr val="0000FF"/>
              </a:solidFill>
              <a:latin typeface="Cascadia Mono" panose="020B0609020000020004" pitchFamily="49" charset="0"/>
            </a:endParaRPr>
          </a:p>
        </p:txBody>
      </p:sp>
      <p:sp>
        <p:nvSpPr>
          <p:cNvPr id="11" name="Rechthoek: ezelsoor 10">
            <a:extLst>
              <a:ext uri="{FF2B5EF4-FFF2-40B4-BE49-F238E27FC236}">
                <a16:creationId xmlns:a16="http://schemas.microsoft.com/office/drawing/2014/main" id="{1A7FB74E-0D8D-5199-9FE5-48DBDA6E298B}"/>
              </a:ext>
            </a:extLst>
          </p:cNvPr>
          <p:cNvSpPr/>
          <p:nvPr/>
        </p:nvSpPr>
        <p:spPr>
          <a:xfrm>
            <a:off x="314325" y="812661"/>
            <a:ext cx="4752975" cy="6186308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60897AC-C1F5-9999-6146-EDFEBC176912}"/>
              </a:ext>
            </a:extLst>
          </p:cNvPr>
          <p:cNvSpPr txBox="1"/>
          <p:nvPr/>
        </p:nvSpPr>
        <p:spPr>
          <a:xfrm>
            <a:off x="314325" y="812661"/>
            <a:ext cx="57816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</a:t>
            </a:r>
            <a:endParaRPr lang="nl-NL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8A7179-5B5B-8F61-0067-D4F3ED036F91}"/>
              </a:ext>
            </a:extLst>
          </p:cNvPr>
          <p:cNvSpPr txBox="1"/>
          <p:nvPr/>
        </p:nvSpPr>
        <p:spPr>
          <a:xfrm>
            <a:off x="728612" y="1813276"/>
            <a:ext cx="45037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1438B47-E268-6F52-52C4-F0400DB5ABEB}"/>
              </a:ext>
            </a:extLst>
          </p:cNvPr>
          <p:cNvSpPr/>
          <p:nvPr/>
        </p:nvSpPr>
        <p:spPr>
          <a:xfrm>
            <a:off x="314325" y="1470959"/>
            <a:ext cx="4752975" cy="2571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6AE44A1C-A49C-9635-B374-60FEB947C685}"/>
              </a:ext>
            </a:extLst>
          </p:cNvPr>
          <p:cNvSpPr/>
          <p:nvPr/>
        </p:nvSpPr>
        <p:spPr>
          <a:xfrm>
            <a:off x="314325" y="2966026"/>
            <a:ext cx="4752975" cy="2571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B5322FC-3A35-1BFD-90D6-6E098902D4AD}"/>
              </a:ext>
            </a:extLst>
          </p:cNvPr>
          <p:cNvSpPr/>
          <p:nvPr/>
        </p:nvSpPr>
        <p:spPr>
          <a:xfrm>
            <a:off x="314325" y="4083844"/>
            <a:ext cx="4752975" cy="2571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758700ED-C320-36AB-2448-00A08AC4A1FB}"/>
              </a:ext>
            </a:extLst>
          </p:cNvPr>
          <p:cNvSpPr/>
          <p:nvPr/>
        </p:nvSpPr>
        <p:spPr>
          <a:xfrm>
            <a:off x="314325" y="5829122"/>
            <a:ext cx="4752975" cy="2571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980C35-56C0-3A08-63A4-0B73348F9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8144429" y="4302141"/>
            <a:ext cx="1262958" cy="165009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02D8362-5413-9937-4E6D-1E29DB22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6641182" y="4324749"/>
            <a:ext cx="1262958" cy="1650093"/>
          </a:xfrm>
          <a:prstGeom prst="rect">
            <a:avLst/>
          </a:prstGeom>
        </p:spPr>
      </p:pic>
      <p:sp>
        <p:nvSpPr>
          <p:cNvPr id="6" name="Lint: gekromd en omlaag gekanteld 5">
            <a:extLst>
              <a:ext uri="{FF2B5EF4-FFF2-40B4-BE49-F238E27FC236}">
                <a16:creationId xmlns:a16="http://schemas.microsoft.com/office/drawing/2014/main" id="{0A82B50C-410C-277F-41E9-4ACDFC13E211}"/>
              </a:ext>
            </a:extLst>
          </p:cNvPr>
          <p:cNvSpPr/>
          <p:nvPr/>
        </p:nvSpPr>
        <p:spPr>
          <a:xfrm>
            <a:off x="6621375" y="3135761"/>
            <a:ext cx="2786012" cy="764278"/>
          </a:xfrm>
          <a:prstGeom prst="ellipseRibb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solidFill>
                  <a:schemeClr val="tx1"/>
                </a:solidFill>
              </a:rPr>
              <a:t>Zijde</a:t>
            </a:r>
            <a:br>
              <a:rPr lang="nl-BE" sz="2800" dirty="0">
                <a:solidFill>
                  <a:schemeClr val="tx1"/>
                </a:solidFill>
              </a:rPr>
            </a:br>
            <a:r>
              <a:rPr lang="nl-BE" sz="1100" dirty="0">
                <a:solidFill>
                  <a:schemeClr val="tx1"/>
                </a:solidFill>
              </a:rPr>
              <a:t>property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FCC1740-97B0-8ADB-3212-01E1CA26E469}"/>
              </a:ext>
            </a:extLst>
          </p:cNvPr>
          <p:cNvSpPr txBox="1"/>
          <p:nvPr/>
        </p:nvSpPr>
        <p:spPr>
          <a:xfrm>
            <a:off x="6964948" y="3944621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E6E5326-7D4C-9FCC-D900-8620FF206324}"/>
              </a:ext>
            </a:extLst>
          </p:cNvPr>
          <p:cNvSpPr txBox="1"/>
          <p:nvPr/>
        </p:nvSpPr>
        <p:spPr>
          <a:xfrm>
            <a:off x="8468195" y="3944621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D3BB0ACC-F3F2-468C-36DD-A42E0EBCEE2C}"/>
              </a:ext>
            </a:extLst>
          </p:cNvPr>
          <p:cNvSpPr/>
          <p:nvPr/>
        </p:nvSpPr>
        <p:spPr>
          <a:xfrm rot="16200000">
            <a:off x="7148806" y="5906995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09CF275-4346-D465-16D6-ED5A3E6D0C0F}"/>
              </a:ext>
            </a:extLst>
          </p:cNvPr>
          <p:cNvSpPr/>
          <p:nvPr/>
        </p:nvSpPr>
        <p:spPr>
          <a:xfrm rot="5400000">
            <a:off x="8660900" y="5916520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1291977-8B34-29B6-0135-58601257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47" t="3247" r="-647" b="32562"/>
          <a:stretch/>
        </p:blipFill>
        <p:spPr>
          <a:xfrm>
            <a:off x="7096078" y="1041908"/>
            <a:ext cx="952500" cy="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1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6A7B-96E3-79AC-903E-5FB3803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0B8752B-5B23-2E81-403B-7BC5D430FFF1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CFF96C15-080F-AE56-31AD-3F42D838E243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8FE9A046-CBAA-A3E6-CD38-B31A222E5B97}"/>
              </a:ext>
            </a:extLst>
          </p:cNvPr>
          <p:cNvSpPr/>
          <p:nvPr/>
        </p:nvSpPr>
        <p:spPr>
          <a:xfrm>
            <a:off x="7555345" y="1994993"/>
            <a:ext cx="2221924" cy="227688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Golf 7">
            <a:extLst>
              <a:ext uri="{FF2B5EF4-FFF2-40B4-BE49-F238E27FC236}">
                <a16:creationId xmlns:a16="http://schemas.microsoft.com/office/drawing/2014/main" id="{7506EEF2-B74B-297B-CF36-75E66BAF7D6B}"/>
              </a:ext>
            </a:extLst>
          </p:cNvPr>
          <p:cNvSpPr/>
          <p:nvPr/>
        </p:nvSpPr>
        <p:spPr>
          <a:xfrm>
            <a:off x="9777269" y="711200"/>
            <a:ext cx="923628" cy="692727"/>
          </a:xfrm>
          <a:prstGeom prst="wav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k1</a:t>
            </a:r>
            <a:endParaRPr lang="nl-B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C3E2F5D-FD1E-C604-A51B-D49E728C53FC}"/>
              </a:ext>
            </a:extLst>
          </p:cNvPr>
          <p:cNvCxnSpPr/>
          <p:nvPr/>
        </p:nvCxnSpPr>
        <p:spPr>
          <a:xfrm>
            <a:off x="9777269" y="1274618"/>
            <a:ext cx="0" cy="720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692FD35C-DCD1-84D6-02E9-69042CDF47E2}"/>
              </a:ext>
            </a:extLst>
          </p:cNvPr>
          <p:cNvSpPr txBox="1"/>
          <p:nvPr/>
        </p:nvSpPr>
        <p:spPr>
          <a:xfrm>
            <a:off x="8959271" y="163480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zijde:1</a:t>
            </a:r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3DEFF7DA-3E54-30C7-0331-8D814126BCBD}"/>
              </a:ext>
            </a:extLst>
          </p:cNvPr>
          <p:cNvGrpSpPr/>
          <p:nvPr/>
        </p:nvGrpSpPr>
        <p:grpSpPr>
          <a:xfrm>
            <a:off x="7626095" y="2862072"/>
            <a:ext cx="1570979" cy="1587184"/>
            <a:chOff x="6621375" y="3135761"/>
            <a:chExt cx="2786012" cy="318801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D272F4F-B110-684E-B611-EAF56931D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8144429" y="4302141"/>
              <a:ext cx="1262958" cy="165009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97C20FA-903E-44F7-9DFC-4DA263AA3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6641182" y="4324749"/>
              <a:ext cx="1262958" cy="1650093"/>
            </a:xfrm>
            <a:prstGeom prst="rect">
              <a:avLst/>
            </a:prstGeom>
          </p:spPr>
        </p:pic>
        <p:sp>
          <p:nvSpPr>
            <p:cNvPr id="13" name="Lint: gekromd en omlaag gekanteld 12">
              <a:extLst>
                <a:ext uri="{FF2B5EF4-FFF2-40B4-BE49-F238E27FC236}">
                  <a16:creationId xmlns:a16="http://schemas.microsoft.com/office/drawing/2014/main" id="{89235DCE-B951-387F-8E26-1B54B02190C0}"/>
                </a:ext>
              </a:extLst>
            </p:cNvPr>
            <p:cNvSpPr/>
            <p:nvPr/>
          </p:nvSpPr>
          <p:spPr>
            <a:xfrm>
              <a:off x="6621375" y="3135761"/>
              <a:ext cx="2786012" cy="764278"/>
            </a:xfrm>
            <a:prstGeom prst="ellipseRibb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>
                  <a:solidFill>
                    <a:schemeClr val="tx1"/>
                  </a:solidFill>
                </a:rPr>
                <a:t>Zijde</a:t>
              </a:r>
              <a:br>
                <a:rPr lang="nl-BE" sz="1400" dirty="0">
                  <a:solidFill>
                    <a:schemeClr val="tx1"/>
                  </a:solidFill>
                </a:rPr>
              </a:br>
              <a:r>
                <a:rPr lang="nl-BE" sz="700" dirty="0">
                  <a:solidFill>
                    <a:schemeClr val="tx1"/>
                  </a:solidFill>
                </a:rPr>
                <a:t>property</a:t>
              </a:r>
              <a:endParaRPr lang="nl-B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D54E6132-CE1E-1353-A435-8917A7BDEE3C}"/>
                </a:ext>
              </a:extLst>
            </p:cNvPr>
            <p:cNvSpPr txBox="1"/>
            <p:nvPr/>
          </p:nvSpPr>
          <p:spPr>
            <a:xfrm>
              <a:off x="6959627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SET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91FCD81-7A51-E9A3-47FC-15D4B6E6D5E8}"/>
                </a:ext>
              </a:extLst>
            </p:cNvPr>
            <p:cNvSpPr txBox="1"/>
            <p:nvPr/>
          </p:nvSpPr>
          <p:spPr>
            <a:xfrm>
              <a:off x="8462876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GET</a:t>
              </a:r>
            </a:p>
          </p:txBody>
        </p:sp>
        <p:sp>
          <p:nvSpPr>
            <p:cNvPr id="16" name="Pijl: rechts 15">
              <a:extLst>
                <a:ext uri="{FF2B5EF4-FFF2-40B4-BE49-F238E27FC236}">
                  <a16:creationId xmlns:a16="http://schemas.microsoft.com/office/drawing/2014/main" id="{A5E8C8D4-3E35-FAD2-3B8E-13E0BB49CC9A}"/>
                </a:ext>
              </a:extLst>
            </p:cNvPr>
            <p:cNvSpPr/>
            <p:nvPr/>
          </p:nvSpPr>
          <p:spPr>
            <a:xfrm rot="16200000">
              <a:off x="7148806" y="5906995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Pijl: rechts 16">
              <a:extLst>
                <a:ext uri="{FF2B5EF4-FFF2-40B4-BE49-F238E27FC236}">
                  <a16:creationId xmlns:a16="http://schemas.microsoft.com/office/drawing/2014/main" id="{421622A3-EF65-F7BA-3865-9F88E42C5A4D}"/>
                </a:ext>
              </a:extLst>
            </p:cNvPr>
            <p:cNvSpPr/>
            <p:nvPr/>
          </p:nvSpPr>
          <p:spPr>
            <a:xfrm rot="5400000">
              <a:off x="8660900" y="5916520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6032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01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9D7A05-C2E3-9F64-E947-BF3F5C35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Disclaimer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41D2A7-C699-0DBB-4649-876276E7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Slides vormen basis voor nieuw idee animatie (en </a:t>
            </a:r>
            <a:r>
              <a:rPr lang="nl-BE" dirty="0" err="1"/>
              <a:t>visuals</a:t>
            </a:r>
            <a:r>
              <a:rPr lang="nl-BE" dirty="0"/>
              <a:t>)</a:t>
            </a:r>
          </a:p>
          <a:p>
            <a:r>
              <a:rPr lang="nl-BE" dirty="0"/>
              <a:t>Nog niet 100% </a:t>
            </a:r>
            <a:r>
              <a:rPr lang="nl-BE" i="1" dirty="0" err="1"/>
              <a:t>bugfree</a:t>
            </a:r>
            <a:r>
              <a:rPr lang="nl-BE" i="1" dirty="0"/>
              <a:t>.</a:t>
            </a:r>
            <a:endParaRPr lang="nl-BE" dirty="0"/>
          </a:p>
          <a:p>
            <a:r>
              <a:rPr lang="nl-BE" dirty="0"/>
              <a:t>Kennisclip volgt nog.</a:t>
            </a:r>
          </a:p>
          <a:p>
            <a:r>
              <a:rPr lang="nl-BE" dirty="0"/>
              <a:t>Feedback welkom.</a:t>
            </a:r>
          </a:p>
        </p:txBody>
      </p:sp>
    </p:spTree>
    <p:extLst>
      <p:ext uri="{BB962C8B-B14F-4D97-AF65-F5344CB8AC3E}">
        <p14:creationId xmlns:p14="http://schemas.microsoft.com/office/powerpoint/2010/main" val="244049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69F4-8ED1-F8AD-C076-6334AA2E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9E4380C-E1F8-1719-BFBB-A9FDC457CA2B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36AC40D7-7D7F-D0DD-0290-AA756D1A82C6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4B9E76F5-082A-A62A-EA56-2A6EA5477BF4}"/>
              </a:ext>
            </a:extLst>
          </p:cNvPr>
          <p:cNvSpPr/>
          <p:nvPr/>
        </p:nvSpPr>
        <p:spPr>
          <a:xfrm>
            <a:off x="7555345" y="1994993"/>
            <a:ext cx="2221924" cy="227688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52536CF8-1145-348C-451F-852855B2215F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FDFE9A69-5B11-008A-55C4-DBD12630F7F5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56E93E93-9AD3-0822-F8D7-746307613EB4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E5183E1E-DD01-A168-C9CC-C81171B3B824}"/>
              </a:ext>
            </a:extLst>
          </p:cNvPr>
          <p:cNvSpPr txBox="1"/>
          <p:nvPr/>
        </p:nvSpPr>
        <p:spPr>
          <a:xfrm>
            <a:off x="8986981" y="1625661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zijde:1</a:t>
            </a:r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7759F4A-9312-C40A-8E84-CC815025D79D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E0A37D0-6717-E034-FC24-65B4F2BEE2FF}"/>
              </a:ext>
            </a:extLst>
          </p:cNvPr>
          <p:cNvGrpSpPr/>
          <p:nvPr/>
        </p:nvGrpSpPr>
        <p:grpSpPr>
          <a:xfrm>
            <a:off x="7626095" y="2862072"/>
            <a:ext cx="1570979" cy="1587184"/>
            <a:chOff x="6621375" y="3135761"/>
            <a:chExt cx="2786012" cy="3188015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C932C22-271A-60C1-5CBB-AE2357400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8144429" y="4302141"/>
              <a:ext cx="1262958" cy="165009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5A3A2D4-B0CF-2061-C229-B453D0583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6641182" y="4324749"/>
              <a:ext cx="1262958" cy="1650093"/>
            </a:xfrm>
            <a:prstGeom prst="rect">
              <a:avLst/>
            </a:prstGeom>
          </p:spPr>
        </p:pic>
        <p:sp>
          <p:nvSpPr>
            <p:cNvPr id="16" name="Lint: gekromd en omlaag gekanteld 15">
              <a:extLst>
                <a:ext uri="{FF2B5EF4-FFF2-40B4-BE49-F238E27FC236}">
                  <a16:creationId xmlns:a16="http://schemas.microsoft.com/office/drawing/2014/main" id="{C0F95B36-3175-170A-9156-2E4CCB7CCD20}"/>
                </a:ext>
              </a:extLst>
            </p:cNvPr>
            <p:cNvSpPr/>
            <p:nvPr/>
          </p:nvSpPr>
          <p:spPr>
            <a:xfrm>
              <a:off x="6621375" y="3135761"/>
              <a:ext cx="2786012" cy="764278"/>
            </a:xfrm>
            <a:prstGeom prst="ellipseRibb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>
                  <a:solidFill>
                    <a:schemeClr val="tx1"/>
                  </a:solidFill>
                </a:rPr>
                <a:t>Zijde</a:t>
              </a:r>
              <a:br>
                <a:rPr lang="nl-BE" sz="1400" dirty="0">
                  <a:solidFill>
                    <a:schemeClr val="tx1"/>
                  </a:solidFill>
                </a:rPr>
              </a:br>
              <a:r>
                <a:rPr lang="nl-BE" sz="700" dirty="0">
                  <a:solidFill>
                    <a:schemeClr val="tx1"/>
                  </a:solidFill>
                </a:rPr>
                <a:t>property</a:t>
              </a:r>
              <a:endParaRPr lang="nl-B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2D94AD3-18BA-996D-85A9-ABC0C0B45B99}"/>
                </a:ext>
              </a:extLst>
            </p:cNvPr>
            <p:cNvSpPr txBox="1"/>
            <p:nvPr/>
          </p:nvSpPr>
          <p:spPr>
            <a:xfrm>
              <a:off x="6959627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SET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030CFCF-6484-28D6-7727-A286F454BD0A}"/>
                </a:ext>
              </a:extLst>
            </p:cNvPr>
            <p:cNvSpPr txBox="1"/>
            <p:nvPr/>
          </p:nvSpPr>
          <p:spPr>
            <a:xfrm>
              <a:off x="8462876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GET</a:t>
              </a:r>
            </a:p>
          </p:txBody>
        </p:sp>
        <p:sp>
          <p:nvSpPr>
            <p:cNvPr id="19" name="Pijl: rechts 18">
              <a:extLst>
                <a:ext uri="{FF2B5EF4-FFF2-40B4-BE49-F238E27FC236}">
                  <a16:creationId xmlns:a16="http://schemas.microsoft.com/office/drawing/2014/main" id="{6512F20D-7166-0D7D-4BB4-A1C7846BC7D3}"/>
                </a:ext>
              </a:extLst>
            </p:cNvPr>
            <p:cNvSpPr/>
            <p:nvPr/>
          </p:nvSpPr>
          <p:spPr>
            <a:xfrm rot="16200000">
              <a:off x="7148806" y="5906995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Pijl: rechts 19">
              <a:extLst>
                <a:ext uri="{FF2B5EF4-FFF2-40B4-BE49-F238E27FC236}">
                  <a16:creationId xmlns:a16="http://schemas.microsoft.com/office/drawing/2014/main" id="{C932CA16-4979-3C35-8DCE-081C9B4F44E4}"/>
                </a:ext>
              </a:extLst>
            </p:cNvPr>
            <p:cNvSpPr/>
            <p:nvPr/>
          </p:nvSpPr>
          <p:spPr>
            <a:xfrm rot="5400000">
              <a:off x="8660900" y="5916520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40324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5E4AE-9C17-7134-ADCE-166FA38C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DD8D25B-B9B0-3220-ABE9-BC87C76195E9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D21A0F54-FB43-9556-09DF-B507A07123C2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BBC27CD2-B482-D993-88E0-8142D51ECCBC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2AC472EF-1B42-4228-43EF-F4377F8B9232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4F343AA3-9A03-913F-A03C-D931A3BED82B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49DA519B-7F78-173D-A224-825247AD8292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A012A57B-FFB8-380C-EA9A-E8AB0767C5CA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6D5774C-5CDE-6E78-E737-50EA07732116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58122D2-5B57-AFD9-522C-9D5B9BCBB30A}"/>
              </a:ext>
            </a:extLst>
          </p:cNvPr>
          <p:cNvGrpSpPr/>
          <p:nvPr/>
        </p:nvGrpSpPr>
        <p:grpSpPr>
          <a:xfrm>
            <a:off x="5767422" y="5029200"/>
            <a:ext cx="1570979" cy="1587184"/>
            <a:chOff x="6621375" y="3135761"/>
            <a:chExt cx="2786012" cy="3188015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0830730-C52E-B396-2877-BD51553D2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8144429" y="4302141"/>
              <a:ext cx="1262958" cy="165009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ABAE149-0C44-0CE1-2B59-76FB4C5E1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6641182" y="4324749"/>
              <a:ext cx="1262958" cy="1650093"/>
            </a:xfrm>
            <a:prstGeom prst="rect">
              <a:avLst/>
            </a:prstGeom>
          </p:spPr>
        </p:pic>
        <p:sp>
          <p:nvSpPr>
            <p:cNvPr id="16" name="Lint: gekromd en omlaag gekanteld 15">
              <a:extLst>
                <a:ext uri="{FF2B5EF4-FFF2-40B4-BE49-F238E27FC236}">
                  <a16:creationId xmlns:a16="http://schemas.microsoft.com/office/drawing/2014/main" id="{40488129-161C-53F7-322B-CDBCACC9FAAB}"/>
                </a:ext>
              </a:extLst>
            </p:cNvPr>
            <p:cNvSpPr/>
            <p:nvPr/>
          </p:nvSpPr>
          <p:spPr>
            <a:xfrm>
              <a:off x="6621375" y="3135761"/>
              <a:ext cx="2786012" cy="764278"/>
            </a:xfrm>
            <a:prstGeom prst="ellipseRibb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>
                  <a:solidFill>
                    <a:schemeClr val="tx1"/>
                  </a:solidFill>
                </a:rPr>
                <a:t>Zijde</a:t>
              </a:r>
              <a:br>
                <a:rPr lang="nl-BE" sz="1400" dirty="0">
                  <a:solidFill>
                    <a:schemeClr val="tx1"/>
                  </a:solidFill>
                </a:rPr>
              </a:br>
              <a:r>
                <a:rPr lang="nl-BE" sz="700" dirty="0">
                  <a:solidFill>
                    <a:schemeClr val="tx1"/>
                  </a:solidFill>
                </a:rPr>
                <a:t>property</a:t>
              </a:r>
              <a:endParaRPr lang="nl-B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3188CFFE-B0C0-AB4A-4883-C2DC08FC4FED}"/>
                </a:ext>
              </a:extLst>
            </p:cNvPr>
            <p:cNvSpPr txBox="1"/>
            <p:nvPr/>
          </p:nvSpPr>
          <p:spPr>
            <a:xfrm>
              <a:off x="6959627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SET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1798ED7-B7BD-30CD-0EB0-303B55164572}"/>
                </a:ext>
              </a:extLst>
            </p:cNvPr>
            <p:cNvSpPr txBox="1"/>
            <p:nvPr/>
          </p:nvSpPr>
          <p:spPr>
            <a:xfrm>
              <a:off x="8462876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GET</a:t>
              </a:r>
            </a:p>
          </p:txBody>
        </p:sp>
        <p:sp>
          <p:nvSpPr>
            <p:cNvPr id="19" name="Pijl: rechts 18">
              <a:extLst>
                <a:ext uri="{FF2B5EF4-FFF2-40B4-BE49-F238E27FC236}">
                  <a16:creationId xmlns:a16="http://schemas.microsoft.com/office/drawing/2014/main" id="{3C5820B8-F148-B555-C4B4-F494E62B5DC5}"/>
                </a:ext>
              </a:extLst>
            </p:cNvPr>
            <p:cNvSpPr/>
            <p:nvPr/>
          </p:nvSpPr>
          <p:spPr>
            <a:xfrm rot="16200000">
              <a:off x="7148806" y="5906995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Pijl: rechts 19">
              <a:extLst>
                <a:ext uri="{FF2B5EF4-FFF2-40B4-BE49-F238E27FC236}">
                  <a16:creationId xmlns:a16="http://schemas.microsoft.com/office/drawing/2014/main" id="{5FA68187-82CE-D793-74D5-703B7EDE0500}"/>
                </a:ext>
              </a:extLst>
            </p:cNvPr>
            <p:cNvSpPr/>
            <p:nvPr/>
          </p:nvSpPr>
          <p:spPr>
            <a:xfrm rot="5400000">
              <a:off x="8660900" y="5916520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53786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78E82-D393-88BF-123F-44FA2244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EE9F5DFD-C801-4C1E-EA08-1240993CFDEC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ECB67E08-468E-D9E3-171D-F31CD73E0110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9588875B-9D96-DFD1-5E6D-86FF3F1D6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3F797BF-35ED-099C-DDD0-6B44DE2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BDEA0ABB-6B67-0E22-7B24-F90DDE1478A0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40AD6F9-77CB-3E5A-DD4A-9F3E8F79F050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C2A92287-47A5-A90E-67FA-4D084CD8E7B0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B7DBED1-0925-EDD0-0780-04061AB1D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928E5B8B-F68D-3D76-0CA3-1DE62286E58E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B10EB4BD-FD32-4B5F-93AA-23E5A21A3434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C8624A4-2905-DE6F-9AE3-BE638D04AD59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9749D21-9EFB-5196-57DD-C64C25F15098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87A402D-D4F1-6E25-7242-2CBD3E09C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E7ABE4B8-6D0A-F436-9B68-D31598A1B1C7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57A81E31-0E40-60D5-CA34-E121CF92618C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ABE59E00-F28E-E4AF-E81E-03EE58D78054}"/>
              </a:ext>
            </a:extLst>
          </p:cNvPr>
          <p:cNvSpPr/>
          <p:nvPr/>
        </p:nvSpPr>
        <p:spPr>
          <a:xfrm>
            <a:off x="4743872" y="5631339"/>
            <a:ext cx="4011854" cy="289196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3FAE22-5810-3DC3-6677-B538973102C0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3F800DC-03A8-96CF-CF88-1194B86F2270}"/>
              </a:ext>
            </a:extLst>
          </p:cNvPr>
          <p:cNvSpPr txBox="1"/>
          <p:nvPr/>
        </p:nvSpPr>
        <p:spPr>
          <a:xfrm>
            <a:off x="367781" y="325336"/>
            <a:ext cx="3604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AFD42E1-2743-9E61-38F8-23C76F77B707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40872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BF64-B2E7-57A4-0344-0F1E3A74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FAD815B2-D83D-0C3B-F781-6599DE0AA363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54F929E1-2843-D871-634C-13655E2BB8DC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4F4B38CA-605B-0A3E-0ECA-ADAF14E4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885EA70-2151-9B75-E66C-83A1090DE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A8D55FE8-1C3B-C662-8381-243089233CFC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F8E284C3-213C-4D0D-305B-ED16F1B95F15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EA4C874F-92DE-A69F-3856-BDF4DECEBC43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0D7A5D4-D3D6-308B-6E51-478C3940A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64BA6563-D5DE-AC74-3AC5-11BD8D6B42A6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D90FF1B2-58C0-532A-7D98-5FD97D2D3540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D826B3D0-4625-4BD3-BDB4-797B4DFAA587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356D9D6-B23F-ABC0-007B-12F942209FA6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3E32A362-D2EB-D18A-DACE-C979B6E02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32A3118-6A0E-1778-C1F5-950D3ECCC020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1AB35023-E523-56E9-C313-5366669429BF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E93ECB9E-196D-4CF4-EFA7-71D9A6E4B5DB}"/>
              </a:ext>
            </a:extLst>
          </p:cNvPr>
          <p:cNvSpPr/>
          <p:nvPr/>
        </p:nvSpPr>
        <p:spPr>
          <a:xfrm>
            <a:off x="4743872" y="5631339"/>
            <a:ext cx="4011854" cy="289196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A45530F-7DCB-312F-D667-0F180C59CF45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52674B-12BD-7CD6-F4E9-136B1DA6D00B}"/>
              </a:ext>
            </a:extLst>
          </p:cNvPr>
          <p:cNvSpPr txBox="1"/>
          <p:nvPr/>
        </p:nvSpPr>
        <p:spPr>
          <a:xfrm>
            <a:off x="107690" y="217285"/>
            <a:ext cx="3604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3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nl-NL" dirty="0"/>
              <a:t>k1.Zijde = 4;</a:t>
            </a:r>
            <a:endParaRPr lang="nl-BE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E38C567-13F5-CF34-C0F2-120379E55AAF}"/>
              </a:ext>
            </a:extLst>
          </p:cNvPr>
          <p:cNvSpPr txBox="1"/>
          <p:nvPr/>
        </p:nvSpPr>
        <p:spPr>
          <a:xfrm>
            <a:off x="4287447" y="563133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F0CC14B-9CC0-B646-398B-61D07FB2AAF3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3B230C5-3D28-F954-D921-4BC8E504B42E}"/>
              </a:ext>
            </a:extLst>
          </p:cNvPr>
          <p:cNvSpPr txBox="1"/>
          <p:nvPr/>
        </p:nvSpPr>
        <p:spPr>
          <a:xfrm>
            <a:off x="9105877" y="5364787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BE" sz="1400" b="1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D86F99DD-E02E-969D-C3EC-CFAAB757A3EE}"/>
              </a:ext>
            </a:extLst>
          </p:cNvPr>
          <p:cNvSpPr/>
          <p:nvPr/>
        </p:nvSpPr>
        <p:spPr>
          <a:xfrm>
            <a:off x="623321" y="733245"/>
            <a:ext cx="1912845" cy="4382219"/>
          </a:xfrm>
          <a:custGeom>
            <a:avLst/>
            <a:gdLst>
              <a:gd name="connsiteX0" fmla="*/ 1912845 w 1912845"/>
              <a:gd name="connsiteY0" fmla="*/ 0 h 4382219"/>
              <a:gd name="connsiteX1" fmla="*/ 6407 w 1912845"/>
              <a:gd name="connsiteY1" fmla="*/ 3071004 h 4382219"/>
              <a:gd name="connsiteX2" fmla="*/ 1412513 w 1912845"/>
              <a:gd name="connsiteY2" fmla="*/ 4382219 h 4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845" h="4382219">
                <a:moveTo>
                  <a:pt x="1912845" y="0"/>
                </a:moveTo>
                <a:cubicBezTo>
                  <a:pt x="1001320" y="1170317"/>
                  <a:pt x="89796" y="2340634"/>
                  <a:pt x="6407" y="3071004"/>
                </a:cubicBezTo>
                <a:cubicBezTo>
                  <a:pt x="-76982" y="3801374"/>
                  <a:pt x="667765" y="4091796"/>
                  <a:pt x="1412513" y="438221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76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2" grpId="0" animBg="1"/>
      <p:bldP spid="14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1A705-7E9B-F2F9-84AE-7CC1E05E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36247A2-E987-7DA1-0D96-36A9D72E3CC4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231A779B-6086-64EA-DC5B-A9280EBDBB5C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B6A9E0BB-FEE5-65AC-2C53-0B930C893245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8CE0F66A-77D0-79B8-325D-9BF17C80AB75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A1362CC4-DD71-56FC-3366-9CA2A83A2CDB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47964C64-87B6-F604-A337-98A12FB8A321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3B95E4D4-6E39-88FB-E9C1-5E36A8DAF280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DB741D6-B5AF-E8CA-DB3D-B907624544FB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A975586D-1F9A-87CF-8A74-5D2A59923D05}"/>
              </a:ext>
            </a:extLst>
          </p:cNvPr>
          <p:cNvGrpSpPr/>
          <p:nvPr/>
        </p:nvGrpSpPr>
        <p:grpSpPr>
          <a:xfrm>
            <a:off x="5767422" y="5029200"/>
            <a:ext cx="1570979" cy="1587184"/>
            <a:chOff x="6621375" y="3135761"/>
            <a:chExt cx="2786012" cy="3188015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7F86410-6FBC-E3D6-34A1-CE8780953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8144429" y="4302141"/>
              <a:ext cx="1262958" cy="165009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CA28440-CBD1-1B4C-0752-A8FF803A9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0986"/>
            <a:stretch/>
          </p:blipFill>
          <p:spPr>
            <a:xfrm>
              <a:off x="6641182" y="4324749"/>
              <a:ext cx="1262958" cy="1650093"/>
            </a:xfrm>
            <a:prstGeom prst="rect">
              <a:avLst/>
            </a:prstGeom>
          </p:spPr>
        </p:pic>
        <p:sp>
          <p:nvSpPr>
            <p:cNvPr id="16" name="Lint: gekromd en omlaag gekanteld 15">
              <a:extLst>
                <a:ext uri="{FF2B5EF4-FFF2-40B4-BE49-F238E27FC236}">
                  <a16:creationId xmlns:a16="http://schemas.microsoft.com/office/drawing/2014/main" id="{8E02DC06-24A1-4BCC-48F1-7C640F94275E}"/>
                </a:ext>
              </a:extLst>
            </p:cNvPr>
            <p:cNvSpPr/>
            <p:nvPr/>
          </p:nvSpPr>
          <p:spPr>
            <a:xfrm>
              <a:off x="6621375" y="3135761"/>
              <a:ext cx="2786012" cy="764278"/>
            </a:xfrm>
            <a:prstGeom prst="ellipseRibb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>
                  <a:solidFill>
                    <a:schemeClr val="tx1"/>
                  </a:solidFill>
                </a:rPr>
                <a:t>Zijde</a:t>
              </a:r>
              <a:br>
                <a:rPr lang="nl-BE" sz="1400" dirty="0">
                  <a:solidFill>
                    <a:schemeClr val="tx1"/>
                  </a:solidFill>
                </a:rPr>
              </a:br>
              <a:r>
                <a:rPr lang="nl-BE" sz="700" dirty="0">
                  <a:solidFill>
                    <a:schemeClr val="tx1"/>
                  </a:solidFill>
                </a:rPr>
                <a:t>property</a:t>
              </a:r>
              <a:endParaRPr lang="nl-B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089C350-7491-6514-0088-7BEEA7B5D72D}"/>
                </a:ext>
              </a:extLst>
            </p:cNvPr>
            <p:cNvSpPr txBox="1"/>
            <p:nvPr/>
          </p:nvSpPr>
          <p:spPr>
            <a:xfrm>
              <a:off x="6959627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SET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AAC46638-4678-608A-3FED-E46B1C7EFCE0}"/>
                </a:ext>
              </a:extLst>
            </p:cNvPr>
            <p:cNvSpPr txBox="1"/>
            <p:nvPr/>
          </p:nvSpPr>
          <p:spPr>
            <a:xfrm>
              <a:off x="8462876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GET</a:t>
              </a:r>
            </a:p>
          </p:txBody>
        </p:sp>
        <p:sp>
          <p:nvSpPr>
            <p:cNvPr id="19" name="Pijl: rechts 18">
              <a:extLst>
                <a:ext uri="{FF2B5EF4-FFF2-40B4-BE49-F238E27FC236}">
                  <a16:creationId xmlns:a16="http://schemas.microsoft.com/office/drawing/2014/main" id="{BA163499-33E9-3439-6A1E-1AF3EE6EFD7E}"/>
                </a:ext>
              </a:extLst>
            </p:cNvPr>
            <p:cNvSpPr/>
            <p:nvPr/>
          </p:nvSpPr>
          <p:spPr>
            <a:xfrm rot="16200000">
              <a:off x="7148806" y="5906995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Pijl: rechts 19">
              <a:extLst>
                <a:ext uri="{FF2B5EF4-FFF2-40B4-BE49-F238E27FC236}">
                  <a16:creationId xmlns:a16="http://schemas.microsoft.com/office/drawing/2014/main" id="{E67248CF-A865-FCDE-EB24-0776EEE8AB7C}"/>
                </a:ext>
              </a:extLst>
            </p:cNvPr>
            <p:cNvSpPr/>
            <p:nvPr/>
          </p:nvSpPr>
          <p:spPr>
            <a:xfrm rot="5400000">
              <a:off x="8660900" y="5916520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DBF57EB7-5FB2-C1E3-85FB-8D5334CEF8CA}"/>
              </a:ext>
            </a:extLst>
          </p:cNvPr>
          <p:cNvSpPr txBox="1"/>
          <p:nvPr/>
        </p:nvSpPr>
        <p:spPr>
          <a:xfrm>
            <a:off x="163655" y="872897"/>
            <a:ext cx="406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96CF6E1C-B9EB-E1FE-04F9-A73EE1837610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23" name="Graphic 22" descr="Beeldscherm met effen opvulling">
              <a:extLst>
                <a:ext uri="{FF2B5EF4-FFF2-40B4-BE49-F238E27FC236}">
                  <a16:creationId xmlns:a16="http://schemas.microsoft.com/office/drawing/2014/main" id="{16FC359E-AD4F-396A-B0D3-DCF46F98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8AA3748-2401-EA79-935A-D364AC2DB2BE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5" name="Tekstvak 24">
            <a:extLst>
              <a:ext uri="{FF2B5EF4-FFF2-40B4-BE49-F238E27FC236}">
                <a16:creationId xmlns:a16="http://schemas.microsoft.com/office/drawing/2014/main" id="{4004B352-4AC7-049E-908C-AD7218B860AB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064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BE10D-5D7A-4261-B5EA-842DA216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2F347633-5B7C-43FE-D8B8-A1F6F54862B1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D836AF15-2E32-EB59-C7C4-781DEE34BAB1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30C4B109-A8AC-EB0F-CB15-89B8C095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4A8777-7DCA-3F7D-8943-6867A84D1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0DAD7D2A-711E-E35B-7BF0-9BC9320CCD9A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F5C0FC2-2FBC-0D33-E3B2-D638CE278BAC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DD5B99A8-1E8E-2D35-865E-E34E73EFD2FF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8D1FC3A-C07B-F08E-ACE2-E05E026FF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C0D54A4C-4E57-A315-B5FF-301D29AEDE5B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94CC6C48-0C8C-DFB2-821D-15400F05F60E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020635A-A026-08B3-C0B6-C0156D331513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0232290-55DA-FE08-CAB2-DE41B08F54A3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8E79C27-D65E-883B-93CB-6A420FDBD0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5644903-A702-D46B-F015-C76276356006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B3DB69F-B2C5-BF47-8B5C-25AD94E097D5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35361ED-4C08-46CF-A3FA-58D52802F5FD}"/>
              </a:ext>
            </a:extLst>
          </p:cNvPr>
          <p:cNvSpPr txBox="1"/>
          <p:nvPr/>
        </p:nvSpPr>
        <p:spPr>
          <a:xfrm>
            <a:off x="187952" y="433058"/>
            <a:ext cx="7072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EB9E7C2D-FC91-9966-ED38-B7EBB529694C}"/>
              </a:ext>
            </a:extLst>
          </p:cNvPr>
          <p:cNvSpPr/>
          <p:nvPr/>
        </p:nvSpPr>
        <p:spPr>
          <a:xfrm>
            <a:off x="688435" y="932688"/>
            <a:ext cx="4112165" cy="3895344"/>
          </a:xfrm>
          <a:custGeom>
            <a:avLst/>
            <a:gdLst>
              <a:gd name="connsiteX0" fmla="*/ 4112165 w 4112165"/>
              <a:gd name="connsiteY0" fmla="*/ 0 h 3895344"/>
              <a:gd name="connsiteX1" fmla="*/ 33941 w 4112165"/>
              <a:gd name="connsiteY1" fmla="*/ 2606040 h 3895344"/>
              <a:gd name="connsiteX2" fmla="*/ 2173637 w 4112165"/>
              <a:gd name="connsiteY2" fmla="*/ 3895344 h 389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2165" h="3895344">
                <a:moveTo>
                  <a:pt x="4112165" y="0"/>
                </a:moveTo>
                <a:cubicBezTo>
                  <a:pt x="2234597" y="978408"/>
                  <a:pt x="357029" y="1956816"/>
                  <a:pt x="33941" y="2606040"/>
                </a:cubicBezTo>
                <a:cubicBezTo>
                  <a:pt x="-289147" y="3255264"/>
                  <a:pt x="1791113" y="3677412"/>
                  <a:pt x="2173637" y="389534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5457257-9445-76EC-96E8-88A794474B3A}"/>
              </a:ext>
            </a:extLst>
          </p:cNvPr>
          <p:cNvSpPr txBox="1"/>
          <p:nvPr/>
        </p:nvSpPr>
        <p:spPr>
          <a:xfrm>
            <a:off x="9105877" y="5364787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34258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48E1-CD13-2D01-0BD7-4E59267B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7651AC65-DD3E-A346-1005-40DF1E76C32D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645A681D-3DC4-7BCF-ACFC-4F934CD1751D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E965065C-F084-22A8-8EDC-D6FAC4EF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D1E08B1-836F-0249-2402-87909F31C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BC846A9E-719A-B2CF-48E7-0D8ADA4933B2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AAB4DDB-4F96-8B1B-49AF-EF7FE363CB49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01CF2A12-14B3-9E97-4E92-4777199C2C8F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ED7A9F5-BF5D-21C3-BE34-26FCE1610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7CEB2BE0-1486-5BB5-B9F4-55A0B346CDA1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714AD1E-0A2F-46B3-095A-302BAD794E45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42A5063-02DC-BF20-1569-0837631904FC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5D843488-426B-542E-F44C-CDC76D9340D8}"/>
              </a:ext>
            </a:extLst>
          </p:cNvPr>
          <p:cNvSpPr/>
          <p:nvPr/>
        </p:nvSpPr>
        <p:spPr>
          <a:xfrm>
            <a:off x="4043680" y="4795520"/>
            <a:ext cx="5201920" cy="833120"/>
          </a:xfrm>
          <a:custGeom>
            <a:avLst/>
            <a:gdLst>
              <a:gd name="connsiteX0" fmla="*/ 5201920 w 5201920"/>
              <a:gd name="connsiteY0" fmla="*/ 833120 h 833120"/>
              <a:gd name="connsiteX1" fmla="*/ 2712720 w 5201920"/>
              <a:gd name="connsiteY1" fmla="*/ 193040 h 833120"/>
              <a:gd name="connsiteX2" fmla="*/ 0 w 5201920"/>
              <a:gd name="connsiteY2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920" h="833120">
                <a:moveTo>
                  <a:pt x="5201920" y="833120"/>
                </a:moveTo>
                <a:cubicBezTo>
                  <a:pt x="4390813" y="582506"/>
                  <a:pt x="3579707" y="331893"/>
                  <a:pt x="2712720" y="193040"/>
                </a:cubicBezTo>
                <a:cubicBezTo>
                  <a:pt x="1845733" y="54187"/>
                  <a:pt x="585893" y="6096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9CA34C18-3875-C588-3804-6C59D07CBECF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902CEA12-160F-1969-4E38-AA06D5270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D79CBAF-4F52-6899-E5A1-B97FE39CD37D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9F11CBC-69FD-B734-91F9-E5B6C73C97F5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A94DA91-B02B-6B39-82C1-852C7D4DD7A9}"/>
              </a:ext>
            </a:extLst>
          </p:cNvPr>
          <p:cNvSpPr txBox="1"/>
          <p:nvPr/>
        </p:nvSpPr>
        <p:spPr>
          <a:xfrm>
            <a:off x="187952" y="433058"/>
            <a:ext cx="7072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1914E709-8D3E-7F71-9DC5-5B79E94E782B}"/>
              </a:ext>
            </a:extLst>
          </p:cNvPr>
          <p:cNvSpPr/>
          <p:nvPr/>
        </p:nvSpPr>
        <p:spPr>
          <a:xfrm>
            <a:off x="688435" y="932688"/>
            <a:ext cx="4112165" cy="3895344"/>
          </a:xfrm>
          <a:custGeom>
            <a:avLst/>
            <a:gdLst>
              <a:gd name="connsiteX0" fmla="*/ 4112165 w 4112165"/>
              <a:gd name="connsiteY0" fmla="*/ 0 h 3895344"/>
              <a:gd name="connsiteX1" fmla="*/ 33941 w 4112165"/>
              <a:gd name="connsiteY1" fmla="*/ 2606040 h 3895344"/>
              <a:gd name="connsiteX2" fmla="*/ 2173637 w 4112165"/>
              <a:gd name="connsiteY2" fmla="*/ 3895344 h 389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2165" h="3895344">
                <a:moveTo>
                  <a:pt x="4112165" y="0"/>
                </a:moveTo>
                <a:cubicBezTo>
                  <a:pt x="2234597" y="978408"/>
                  <a:pt x="357029" y="1956816"/>
                  <a:pt x="33941" y="2606040"/>
                </a:cubicBezTo>
                <a:cubicBezTo>
                  <a:pt x="-289147" y="3255264"/>
                  <a:pt x="1791113" y="3677412"/>
                  <a:pt x="2173637" y="389534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F558B3B-9402-D5C2-DA76-FD8A193DA2A8}"/>
              </a:ext>
            </a:extLst>
          </p:cNvPr>
          <p:cNvSpPr txBox="1"/>
          <p:nvPr/>
        </p:nvSpPr>
        <p:spPr>
          <a:xfrm>
            <a:off x="9105877" y="5364787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185863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0FB2-E061-DC98-BE88-0C8484067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1558B708-5DE9-636D-D749-93704EF348C1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3798785B-C0E3-AD81-B69D-438AB4BF9E9F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3013B1BF-2908-C938-6299-06694804F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EE5456F-8B3F-CA3D-3872-BF36B00FC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D80340BE-B766-5076-0BF9-0A5D9EDBB562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A77E306-451F-3A30-8C7E-2A55D18F8B93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B2BDD213-FDCF-55CE-F68D-78F76E6049A3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CF9F0DC-D93C-540B-61F0-C5F4DAC8F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CE9A3D24-7CBB-3DBF-3E75-CD394669429B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EC38DA6-A5E0-0678-ADFA-F78C9EBAA7D7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D85A686-4773-2049-6DAB-874BD4801AA6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D2967A66-0C47-9965-BB08-26BC401A8FAB}"/>
              </a:ext>
            </a:extLst>
          </p:cNvPr>
          <p:cNvSpPr/>
          <p:nvPr/>
        </p:nvSpPr>
        <p:spPr>
          <a:xfrm>
            <a:off x="4043680" y="4795520"/>
            <a:ext cx="5201920" cy="833120"/>
          </a:xfrm>
          <a:custGeom>
            <a:avLst/>
            <a:gdLst>
              <a:gd name="connsiteX0" fmla="*/ 5201920 w 5201920"/>
              <a:gd name="connsiteY0" fmla="*/ 833120 h 833120"/>
              <a:gd name="connsiteX1" fmla="*/ 2712720 w 5201920"/>
              <a:gd name="connsiteY1" fmla="*/ 193040 h 833120"/>
              <a:gd name="connsiteX2" fmla="*/ 0 w 5201920"/>
              <a:gd name="connsiteY2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920" h="833120">
                <a:moveTo>
                  <a:pt x="5201920" y="833120"/>
                </a:moveTo>
                <a:cubicBezTo>
                  <a:pt x="4390813" y="582506"/>
                  <a:pt x="3579707" y="331893"/>
                  <a:pt x="2712720" y="193040"/>
                </a:cubicBezTo>
                <a:cubicBezTo>
                  <a:pt x="1845733" y="54187"/>
                  <a:pt x="585893" y="6096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83BC2BC-1C90-D8F4-CCF8-4FFE585AF7F0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5267504E-6325-A8B3-760F-1E2384DC1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2D3B062-C372-0645-8858-10F8D09D6C5B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9EE8962-BDFB-6198-B799-1F4BC9B7A407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1B3979-CB95-00A5-1B2C-36D5153C8CC6}"/>
              </a:ext>
            </a:extLst>
          </p:cNvPr>
          <p:cNvSpPr txBox="1"/>
          <p:nvPr/>
        </p:nvSpPr>
        <p:spPr>
          <a:xfrm>
            <a:off x="187952" y="433058"/>
            <a:ext cx="7072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878A2E73-09D4-C1C1-7E6D-BB4838B35EAB}"/>
              </a:ext>
            </a:extLst>
          </p:cNvPr>
          <p:cNvSpPr/>
          <p:nvPr/>
        </p:nvSpPr>
        <p:spPr>
          <a:xfrm>
            <a:off x="688435" y="932688"/>
            <a:ext cx="4112165" cy="3895344"/>
          </a:xfrm>
          <a:custGeom>
            <a:avLst/>
            <a:gdLst>
              <a:gd name="connsiteX0" fmla="*/ 4112165 w 4112165"/>
              <a:gd name="connsiteY0" fmla="*/ 0 h 3895344"/>
              <a:gd name="connsiteX1" fmla="*/ 33941 w 4112165"/>
              <a:gd name="connsiteY1" fmla="*/ 2606040 h 3895344"/>
              <a:gd name="connsiteX2" fmla="*/ 2173637 w 4112165"/>
              <a:gd name="connsiteY2" fmla="*/ 3895344 h 389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2165" h="3895344">
                <a:moveTo>
                  <a:pt x="4112165" y="0"/>
                </a:moveTo>
                <a:cubicBezTo>
                  <a:pt x="2234597" y="978408"/>
                  <a:pt x="357029" y="1956816"/>
                  <a:pt x="33941" y="2606040"/>
                </a:cubicBezTo>
                <a:cubicBezTo>
                  <a:pt x="-289147" y="3255264"/>
                  <a:pt x="1791113" y="3677412"/>
                  <a:pt x="2173637" y="389534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A661679A-ABD8-BDCA-2AD0-4C79CEF37AD8}"/>
              </a:ext>
            </a:extLst>
          </p:cNvPr>
          <p:cNvSpPr/>
          <p:nvPr/>
        </p:nvSpPr>
        <p:spPr>
          <a:xfrm>
            <a:off x="1788492" y="1143000"/>
            <a:ext cx="3231564" cy="3209544"/>
          </a:xfrm>
          <a:custGeom>
            <a:avLst/>
            <a:gdLst>
              <a:gd name="connsiteX0" fmla="*/ 1475916 w 3231564"/>
              <a:gd name="connsiteY0" fmla="*/ 3209544 h 3209544"/>
              <a:gd name="connsiteX1" fmla="*/ 58596 w 3231564"/>
              <a:gd name="connsiteY1" fmla="*/ 2340864 h 3209544"/>
              <a:gd name="connsiteX2" fmla="*/ 3231564 w 3231564"/>
              <a:gd name="connsiteY2" fmla="*/ 0 h 32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564" h="3209544">
                <a:moveTo>
                  <a:pt x="1475916" y="3209544"/>
                </a:moveTo>
                <a:cubicBezTo>
                  <a:pt x="620952" y="3042666"/>
                  <a:pt x="-234012" y="2875788"/>
                  <a:pt x="58596" y="2340864"/>
                </a:cubicBezTo>
                <a:cubicBezTo>
                  <a:pt x="351204" y="1805940"/>
                  <a:pt x="1791384" y="902970"/>
                  <a:pt x="3231564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F737583-5902-551D-52A6-806B23814F08}"/>
              </a:ext>
            </a:extLst>
          </p:cNvPr>
          <p:cNvSpPr txBox="1"/>
          <p:nvPr/>
        </p:nvSpPr>
        <p:spPr>
          <a:xfrm>
            <a:off x="9105877" y="5364787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84D38D3-819B-14EF-5C9B-55909FFACF45}"/>
              </a:ext>
            </a:extLst>
          </p:cNvPr>
          <p:cNvSpPr txBox="1"/>
          <p:nvPr/>
        </p:nvSpPr>
        <p:spPr>
          <a:xfrm>
            <a:off x="5209707" y="932700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40547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E843-53B6-46DB-320F-651A2F72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jl: rechts 28">
            <a:extLst>
              <a:ext uri="{FF2B5EF4-FFF2-40B4-BE49-F238E27FC236}">
                <a16:creationId xmlns:a16="http://schemas.microsoft.com/office/drawing/2014/main" id="{1F50F6DD-FF39-803D-9F59-E95A81D9F523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98B26BF5-50E0-CC06-4091-350F16CD0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5145EE7-3CB5-AC4C-D376-CFDBDD8D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CC71EBFD-79DE-75BC-FD86-53C385C91470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C49F97C-7E40-12D3-1C38-5A4777A302E0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94659892-104D-41BD-EF67-7EA698743760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B84D298-F822-4678-43C0-003FF488E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1CF1C032-D118-172C-0DDD-8A849D163ED1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35C537F-4109-3D3B-7E13-AE145E1D568C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C32F083A-DABF-100D-52C5-A37E32273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94ABFAB-7865-FE9E-E164-773183F4EC2B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9B6DC20-F3BB-CFF5-0D28-1569AAD49218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09867F2-1BDE-8BDA-56C2-F0CC7BFB043B}"/>
              </a:ext>
            </a:extLst>
          </p:cNvPr>
          <p:cNvSpPr txBox="1"/>
          <p:nvPr/>
        </p:nvSpPr>
        <p:spPr>
          <a:xfrm>
            <a:off x="9105877" y="5364787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pic>
        <p:nvPicPr>
          <p:cNvPr id="7" name="Afbeelding 6" descr="Afbeelding met pixel, schermopname, ontwerp&#10;&#10;Automatisch gegenereerde beschrijving">
            <a:extLst>
              <a:ext uri="{FF2B5EF4-FFF2-40B4-BE49-F238E27FC236}">
                <a16:creationId xmlns:a16="http://schemas.microsoft.com/office/drawing/2014/main" id="{C38AF131-7743-4669-EA9D-2849FFB2F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56" y="1636662"/>
            <a:ext cx="4294910" cy="5735440"/>
          </a:xfrm>
          <a:prstGeom prst="rect">
            <a:avLst/>
          </a:prstGeom>
        </p:spPr>
      </p:pic>
      <p:sp>
        <p:nvSpPr>
          <p:cNvPr id="10" name="Tekstballon: ovaal 9">
            <a:extLst>
              <a:ext uri="{FF2B5EF4-FFF2-40B4-BE49-F238E27FC236}">
                <a16:creationId xmlns:a16="http://schemas.microsoft.com/office/drawing/2014/main" id="{452C793B-694C-D870-2CAD-E0E5043C4C31}"/>
              </a:ext>
            </a:extLst>
          </p:cNvPr>
          <p:cNvSpPr/>
          <p:nvPr/>
        </p:nvSpPr>
        <p:spPr>
          <a:xfrm>
            <a:off x="4389120" y="260033"/>
            <a:ext cx="5607789" cy="1246994"/>
          </a:xfrm>
          <a:prstGeom prst="wedgeEllipseCallout">
            <a:avLst>
              <a:gd name="adj1" fmla="val -1592"/>
              <a:gd name="adj2" fmla="val 1138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“</a:t>
            </a:r>
            <a:r>
              <a:rPr lang="nl-NL" dirty="0" err="1"/>
              <a:t>Properties</a:t>
            </a:r>
            <a:r>
              <a:rPr lang="nl-NL" dirty="0"/>
              <a:t> geven gecontroleerde toegang tot de interne staat van een object.” </a:t>
            </a:r>
            <a:r>
              <a:rPr lang="nl-BE" b="1" dirty="0"/>
              <a:t> Waar????</a:t>
            </a:r>
          </a:p>
        </p:txBody>
      </p:sp>
    </p:spTree>
    <p:extLst>
      <p:ext uri="{BB962C8B-B14F-4D97-AF65-F5344CB8AC3E}">
        <p14:creationId xmlns:p14="http://schemas.microsoft.com/office/powerpoint/2010/main" val="2163347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96D8-BFAE-715E-DBB4-82848636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B8783BBF-6AF5-56C1-6ACF-173AE268B050}"/>
              </a:ext>
            </a:extLst>
          </p:cNvPr>
          <p:cNvSpPr/>
          <p:nvPr/>
        </p:nvSpPr>
        <p:spPr>
          <a:xfrm>
            <a:off x="7477760" y="294639"/>
            <a:ext cx="3596640" cy="4215603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E01A9472-5AB1-F3B2-241A-3BCA46AD091B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39AB79F-1EA6-9A19-B6C4-FFCB76A25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9C899EB-B807-1BA3-72DB-4F814ED8C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0BBB49A4-F609-363A-BD13-EA6AEB1293B8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59A74A2-30D5-1A55-31B6-D68452D3A982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BBCFEB14-3BCD-8505-C65E-4CF12A0A0275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4A565C7-0AF0-60CE-315B-01E42AD5F9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76A557AB-7500-0EB5-4F9E-7BDEE2EC429F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4" name="Afbeelding 33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3AC259C3-4ADF-57CC-EFDD-3BE4CF625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35" name="Tekstvak 34">
            <a:extLst>
              <a:ext uri="{FF2B5EF4-FFF2-40B4-BE49-F238E27FC236}">
                <a16:creationId xmlns:a16="http://schemas.microsoft.com/office/drawing/2014/main" id="{11236544-E0AD-450E-35FE-14F9FDC8049D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CA771ECC-9F91-EE6B-F9C8-EA5932D67E1E}"/>
              </a:ext>
            </a:extLst>
          </p:cNvPr>
          <p:cNvSpPr txBox="1"/>
          <p:nvPr/>
        </p:nvSpPr>
        <p:spPr>
          <a:xfrm>
            <a:off x="7015480" y="241803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CB687A1-7190-9EF4-82B3-0B525EEDF1D0}"/>
              </a:ext>
            </a:extLst>
          </p:cNvPr>
          <p:cNvSpPr txBox="1"/>
          <p:nvPr/>
        </p:nvSpPr>
        <p:spPr>
          <a:xfrm>
            <a:off x="7015480" y="1093923"/>
            <a:ext cx="39481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32D1C01C-70B0-FCCA-6603-AFEADBD5764E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5A649699-5890-5734-4C92-EE7D350A8BC5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2708523-97B3-20FA-0BD7-2B3D22B4C6CB}"/>
              </a:ext>
            </a:extLst>
          </p:cNvPr>
          <p:cNvSpPr txBox="1"/>
          <p:nvPr/>
        </p:nvSpPr>
        <p:spPr>
          <a:xfrm>
            <a:off x="8236632" y="33429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NL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</a:rPr>
              <a:t>&gt;0)</a:t>
            </a:r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4" name="Afbeelding 3" descr="Afbeelding met pixel, schermopname, Kleurrijkheid, ontwerp&#10;&#10;Automatisch gegenereerde beschrijving">
            <a:extLst>
              <a:ext uri="{FF2B5EF4-FFF2-40B4-BE49-F238E27FC236}">
                <a16:creationId xmlns:a16="http://schemas.microsoft.com/office/drawing/2014/main" id="{3350B07B-15D3-C7C8-9CB1-66473F317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7" y="4452435"/>
            <a:ext cx="1370467" cy="2118490"/>
          </a:xfrm>
          <a:prstGeom prst="rect">
            <a:avLst/>
          </a:prstGeom>
        </p:spPr>
      </p:pic>
      <p:pic>
        <p:nvPicPr>
          <p:cNvPr id="5" name="hero">
            <a:hlinkClick r:id="" action="ppaction://media"/>
            <a:extLst>
              <a:ext uri="{FF2B5EF4-FFF2-40B4-BE49-F238E27FC236}">
                <a16:creationId xmlns:a16="http://schemas.microsoft.com/office/drawing/2014/main" id="{B4815797-5465-ED5E-C929-8E1CC8BD3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7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ep 12">
            <a:extLst>
              <a:ext uri="{FF2B5EF4-FFF2-40B4-BE49-F238E27FC236}">
                <a16:creationId xmlns:a16="http://schemas.microsoft.com/office/drawing/2014/main" id="{BF8D8424-686E-5370-974A-EAADB035EDB7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DDB4BB22-DA76-B410-26DE-0F755FB34383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C647B034-9ADE-FCB1-B62C-CB70CCC0F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FDFB9BC1-1AA6-772B-F858-DE89CE5567D4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A81DC7C-5BDC-FBC0-3A50-582CEFF01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hthoek: ezelsoor 4">
            <a:extLst>
              <a:ext uri="{FF2B5EF4-FFF2-40B4-BE49-F238E27FC236}">
                <a16:creationId xmlns:a16="http://schemas.microsoft.com/office/drawing/2014/main" id="{21E47A97-88CA-93CA-258B-905BDBC23E6F}"/>
              </a:ext>
            </a:extLst>
          </p:cNvPr>
          <p:cNvSpPr/>
          <p:nvPr/>
        </p:nvSpPr>
        <p:spPr>
          <a:xfrm>
            <a:off x="990600" y="582500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E11D264-5EDB-ADCA-DBA7-286BB0DF455B}"/>
              </a:ext>
            </a:extLst>
          </p:cNvPr>
          <p:cNvSpPr txBox="1"/>
          <p:nvPr/>
        </p:nvSpPr>
        <p:spPr>
          <a:xfrm>
            <a:off x="990600" y="582500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E2E3BFA-4B22-B8C0-5F06-8917232D0F4C}"/>
              </a:ext>
            </a:extLst>
          </p:cNvPr>
          <p:cNvSpPr/>
          <p:nvPr/>
        </p:nvSpPr>
        <p:spPr>
          <a:xfrm>
            <a:off x="990600" y="5943600"/>
            <a:ext cx="5940552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Opmerking: normaal moet </a:t>
            </a:r>
            <a:r>
              <a:rPr lang="nl-NL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zijde</a:t>
            </a:r>
            <a:r>
              <a:rPr lang="nl-NL" dirty="0">
                <a:solidFill>
                  <a:schemeClr val="tx1"/>
                </a:solidFill>
              </a:rPr>
              <a:t> met hoofdletter starten (volgens de regels). We doen dit niet om redenen die straks duidelijk zullen worden. </a:t>
            </a:r>
            <a:endParaRPr lang="nl-BE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0145E26-1DC4-1CF7-4753-FB0266EC685D}"/>
              </a:ext>
            </a:extLst>
          </p:cNvPr>
          <p:cNvCxnSpPr/>
          <p:nvPr/>
        </p:nvCxnSpPr>
        <p:spPr>
          <a:xfrm flipV="1">
            <a:off x="1453896" y="1488967"/>
            <a:ext cx="1856232" cy="4454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2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748-CFBF-F2F2-651B-E6362A84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2F745A9C-5023-2AF8-8786-B4139A82C950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965B0C9-264B-EE8B-0F2A-D8BAB12CB507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5A4DCE00-4BFB-3B93-AA2E-CF19AA3ED7DF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C103B819-6A6A-DCA9-1EB2-F4781DC8B705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5A2D7CC9-74E4-5138-8CDE-507073D1E0A2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AEE2049E-2CEF-9C58-5452-18AD0D23D3C0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38AB8C2A-84F6-6352-C1A0-01C614681B1F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88B62B-12E8-A941-78EF-A01A0661E2DC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30DF909-ABCE-E1BA-04C6-C05D71C70A07}"/>
              </a:ext>
            </a:extLst>
          </p:cNvPr>
          <p:cNvGrpSpPr/>
          <p:nvPr/>
        </p:nvGrpSpPr>
        <p:grpSpPr>
          <a:xfrm>
            <a:off x="5767422" y="5029200"/>
            <a:ext cx="1570979" cy="1587184"/>
            <a:chOff x="6621375" y="3135761"/>
            <a:chExt cx="2786012" cy="3188015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C8B4ED0-AB69-AD32-41DC-EBB4C1B3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0986"/>
            <a:stretch/>
          </p:blipFill>
          <p:spPr>
            <a:xfrm>
              <a:off x="8144429" y="4302141"/>
              <a:ext cx="1262958" cy="165009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D46CFA-94EE-8867-4C60-3097118AA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0986"/>
            <a:stretch/>
          </p:blipFill>
          <p:spPr>
            <a:xfrm>
              <a:off x="6641182" y="4324749"/>
              <a:ext cx="1262958" cy="1650093"/>
            </a:xfrm>
            <a:prstGeom prst="rect">
              <a:avLst/>
            </a:prstGeom>
          </p:spPr>
        </p:pic>
        <p:sp>
          <p:nvSpPr>
            <p:cNvPr id="16" name="Lint: gekromd en omlaag gekanteld 15">
              <a:extLst>
                <a:ext uri="{FF2B5EF4-FFF2-40B4-BE49-F238E27FC236}">
                  <a16:creationId xmlns:a16="http://schemas.microsoft.com/office/drawing/2014/main" id="{063CD292-E5F4-F3D9-EF65-DCAFB5E153D2}"/>
                </a:ext>
              </a:extLst>
            </p:cNvPr>
            <p:cNvSpPr/>
            <p:nvPr/>
          </p:nvSpPr>
          <p:spPr>
            <a:xfrm>
              <a:off x="6621375" y="3135761"/>
              <a:ext cx="2786012" cy="764278"/>
            </a:xfrm>
            <a:prstGeom prst="ellipseRibb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00" dirty="0">
                  <a:solidFill>
                    <a:schemeClr val="tx1"/>
                  </a:solidFill>
                </a:rPr>
                <a:t>Zijde</a:t>
              </a:r>
              <a:br>
                <a:rPr lang="nl-BE" sz="1400" dirty="0">
                  <a:solidFill>
                    <a:schemeClr val="tx1"/>
                  </a:solidFill>
                </a:rPr>
              </a:br>
              <a:r>
                <a:rPr lang="nl-BE" sz="700" dirty="0">
                  <a:solidFill>
                    <a:schemeClr val="tx1"/>
                  </a:solidFill>
                </a:rPr>
                <a:t>property</a:t>
              </a:r>
              <a:endParaRPr lang="nl-B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1DBA7D2C-CFC4-783F-6C0D-CD82EF38AEBC}"/>
                </a:ext>
              </a:extLst>
            </p:cNvPr>
            <p:cNvSpPr txBox="1"/>
            <p:nvPr/>
          </p:nvSpPr>
          <p:spPr>
            <a:xfrm>
              <a:off x="6959627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SET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07F659E-D33B-235B-8261-7B1CD9255E7B}"/>
                </a:ext>
              </a:extLst>
            </p:cNvPr>
            <p:cNvSpPr txBox="1"/>
            <p:nvPr/>
          </p:nvSpPr>
          <p:spPr>
            <a:xfrm>
              <a:off x="8462876" y="3951642"/>
              <a:ext cx="626065" cy="40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700" b="1" dirty="0"/>
                <a:t>GET</a:t>
              </a:r>
            </a:p>
          </p:txBody>
        </p:sp>
        <p:sp>
          <p:nvSpPr>
            <p:cNvPr id="19" name="Pijl: rechts 18">
              <a:extLst>
                <a:ext uri="{FF2B5EF4-FFF2-40B4-BE49-F238E27FC236}">
                  <a16:creationId xmlns:a16="http://schemas.microsoft.com/office/drawing/2014/main" id="{47C5BA5F-41BD-AFA6-FA8E-3092DD1B505D}"/>
                </a:ext>
              </a:extLst>
            </p:cNvPr>
            <p:cNvSpPr/>
            <p:nvPr/>
          </p:nvSpPr>
          <p:spPr>
            <a:xfrm rot="16200000">
              <a:off x="7148806" y="5906995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Pijl: rechts 19">
              <a:extLst>
                <a:ext uri="{FF2B5EF4-FFF2-40B4-BE49-F238E27FC236}">
                  <a16:creationId xmlns:a16="http://schemas.microsoft.com/office/drawing/2014/main" id="{BA71A0C4-7E35-8341-BD90-ECEEE44BDDF4}"/>
                </a:ext>
              </a:extLst>
            </p:cNvPr>
            <p:cNvSpPr/>
            <p:nvPr/>
          </p:nvSpPr>
          <p:spPr>
            <a:xfrm rot="5400000">
              <a:off x="8660900" y="5916520"/>
              <a:ext cx="321593" cy="4929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52E0FF5C-AAB6-A725-10F7-28CEECB41747}"/>
              </a:ext>
            </a:extLst>
          </p:cNvPr>
          <p:cNvSpPr txBox="1"/>
          <p:nvPr/>
        </p:nvSpPr>
        <p:spPr>
          <a:xfrm>
            <a:off x="163655" y="872897"/>
            <a:ext cx="406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ADCC1DE-7DE5-B27A-DF44-A38FA3E455B4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23" name="Graphic 22" descr="Beeldscherm met effen opvulling">
              <a:extLst>
                <a:ext uri="{FF2B5EF4-FFF2-40B4-BE49-F238E27FC236}">
                  <a16:creationId xmlns:a16="http://schemas.microsoft.com/office/drawing/2014/main" id="{69962B6F-CE92-22A2-6FE2-ACD615DC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7D54D129-7ECE-7797-83E9-466E18ED61FC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5" name="Tekstvak 24">
            <a:extLst>
              <a:ext uri="{FF2B5EF4-FFF2-40B4-BE49-F238E27FC236}">
                <a16:creationId xmlns:a16="http://schemas.microsoft.com/office/drawing/2014/main" id="{EF53A55A-BDD6-61A2-7D9B-180412DAB44C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E7BE534-D509-3DBB-2A2A-38F60CD0E904}"/>
              </a:ext>
            </a:extLst>
          </p:cNvPr>
          <p:cNvSpPr txBox="1"/>
          <p:nvPr/>
        </p:nvSpPr>
        <p:spPr>
          <a:xfrm>
            <a:off x="150288" y="1194570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9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2C0D-3F65-2F46-C7C8-92198E5B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67FF25AE-497C-C03F-C518-E09B06119ECB}"/>
              </a:ext>
            </a:extLst>
          </p:cNvPr>
          <p:cNvSpPr/>
          <p:nvPr/>
        </p:nvSpPr>
        <p:spPr>
          <a:xfrm>
            <a:off x="7477760" y="294640"/>
            <a:ext cx="3596640" cy="4151676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43AEF8D1-46E9-A483-CA05-318BA7F14DDD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D9AF5B7-936B-6DF0-A050-2C3308C39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E23C065-0BF7-136A-5560-16283EC84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0CC858D6-F12D-F2E8-A6C7-AD8B286B1035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DF82900-D847-A96E-9E1E-526907C3257F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873F9B8E-392E-0698-7C77-308E01FC3B11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0D9048B-9F68-25DD-E508-F130A6F92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E36020-BC67-C5F2-CEEF-F5276B44B3D2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BEC1EBE-6D08-EC1E-38A2-62363C73CA6D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90537752-F001-C34D-08BF-FE24F442DDD5}"/>
              </a:ext>
            </a:extLst>
          </p:cNvPr>
          <p:cNvSpPr txBox="1"/>
          <p:nvPr/>
        </p:nvSpPr>
        <p:spPr>
          <a:xfrm>
            <a:off x="7015480" y="1093923"/>
            <a:ext cx="39024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&gt;0)</a:t>
            </a:r>
          </a:p>
          <a:p>
            <a:r>
              <a:rPr lang="nl-BE" b="1" dirty="0">
                <a:solidFill>
                  <a:srgbClr val="000000"/>
                </a:solidFill>
                <a:latin typeface="Cascadia Mono" panose="020B0609020000020004" pitchFamily="49" charset="0"/>
              </a:rPr>
              <a:t>	       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D76A775-8735-CC1F-9AD8-E5B9DA142F22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AEF09DFF-D97B-808F-D8C3-47AB507E6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920AAE9-84E8-78AE-D867-35039EAA6810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0E1B29-ECB0-2921-8A8F-721DD1EC6B5F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9A7BC61-325E-D91C-AB82-4DC352E68ECC}"/>
              </a:ext>
            </a:extLst>
          </p:cNvPr>
          <p:cNvSpPr txBox="1"/>
          <p:nvPr/>
        </p:nvSpPr>
        <p:spPr>
          <a:xfrm>
            <a:off x="367781" y="325336"/>
            <a:ext cx="46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792F519-20F7-EE3B-17D8-6DCAB021C9F0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pic>
        <p:nvPicPr>
          <p:cNvPr id="9" name="Afbeelding 8" descr="Afbeelding met pixel, schermopname, Kleurrijkheid, ontwerp&#10;&#10;Automatisch gegenereerde beschrijving">
            <a:extLst>
              <a:ext uri="{FF2B5EF4-FFF2-40B4-BE49-F238E27FC236}">
                <a16:creationId xmlns:a16="http://schemas.microsoft.com/office/drawing/2014/main" id="{F18702E8-0EDC-7A5C-633C-3AAB46087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7" y="4452435"/>
            <a:ext cx="1370467" cy="2118490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AAB9476-0FB2-115D-E5D1-66C7CF7F58EF}"/>
              </a:ext>
            </a:extLst>
          </p:cNvPr>
          <p:cNvSpPr/>
          <p:nvPr/>
        </p:nvSpPr>
        <p:spPr>
          <a:xfrm>
            <a:off x="707061" y="873681"/>
            <a:ext cx="1912845" cy="4382219"/>
          </a:xfrm>
          <a:custGeom>
            <a:avLst/>
            <a:gdLst>
              <a:gd name="connsiteX0" fmla="*/ 1912845 w 1912845"/>
              <a:gd name="connsiteY0" fmla="*/ 0 h 4382219"/>
              <a:gd name="connsiteX1" fmla="*/ 6407 w 1912845"/>
              <a:gd name="connsiteY1" fmla="*/ 3071004 h 4382219"/>
              <a:gd name="connsiteX2" fmla="*/ 1412513 w 1912845"/>
              <a:gd name="connsiteY2" fmla="*/ 4382219 h 4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845" h="4382219">
                <a:moveTo>
                  <a:pt x="1912845" y="0"/>
                </a:moveTo>
                <a:cubicBezTo>
                  <a:pt x="1001320" y="1170317"/>
                  <a:pt x="89796" y="2340634"/>
                  <a:pt x="6407" y="3071004"/>
                </a:cubicBezTo>
                <a:cubicBezTo>
                  <a:pt x="-76982" y="3801374"/>
                  <a:pt x="667765" y="4091796"/>
                  <a:pt x="1412513" y="438221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86DB1D5-2FA3-F22E-A205-6A2A6931A65B}"/>
              </a:ext>
            </a:extLst>
          </p:cNvPr>
          <p:cNvSpPr txBox="1"/>
          <p:nvPr/>
        </p:nvSpPr>
        <p:spPr>
          <a:xfrm>
            <a:off x="1531208" y="4664048"/>
            <a:ext cx="62606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-666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39084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259A-2267-874F-9F6A-155DFD30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23ADBE27-B3C7-DDFB-03FE-4C2288149780}"/>
              </a:ext>
            </a:extLst>
          </p:cNvPr>
          <p:cNvSpPr/>
          <p:nvPr/>
        </p:nvSpPr>
        <p:spPr>
          <a:xfrm>
            <a:off x="7477760" y="294640"/>
            <a:ext cx="3596640" cy="4151676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68891CF-36BA-4E98-8957-25BD38512602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ACFBAADF-6482-3431-7A04-B0002BF0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4C10748-5DA1-7048-B013-FFB4AEFF2B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1B9BC0FC-E948-CF71-34B7-DF88A3D126EC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8F0DB91-42DB-E464-6178-35ABAB5DCCE7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DEBFF2F7-015A-B04F-C205-E8D4E00B46C6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6950673-B403-AF1B-185C-2F24DA24C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4626F227-3211-52EE-9037-10DE27104E62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D040250-850D-4A37-4B17-2720D175E1E2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F9D119F6-5572-DD8C-2E00-1CCE5943C6E4}"/>
              </a:ext>
            </a:extLst>
          </p:cNvPr>
          <p:cNvSpPr txBox="1"/>
          <p:nvPr/>
        </p:nvSpPr>
        <p:spPr>
          <a:xfrm>
            <a:off x="7015480" y="1093923"/>
            <a:ext cx="39024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&gt;0)</a:t>
            </a:r>
          </a:p>
          <a:p>
            <a:r>
              <a:rPr lang="nl-BE" b="1" dirty="0">
                <a:solidFill>
                  <a:srgbClr val="000000"/>
                </a:solidFill>
                <a:latin typeface="Cascadia Mono" panose="020B0609020000020004" pitchFamily="49" charset="0"/>
              </a:rPr>
              <a:t>	       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96BE464-BF1F-F676-C998-6F55845FAC7D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98CA32C-292B-28C4-79BE-B6048AFB6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4F1A099-BCE7-6C2F-1BB8-78B5F87C4324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FD0392-E92A-1656-42E9-2DD04FCECE26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36EE10D-11AE-8937-012D-2811C880870E}"/>
              </a:ext>
            </a:extLst>
          </p:cNvPr>
          <p:cNvSpPr txBox="1"/>
          <p:nvPr/>
        </p:nvSpPr>
        <p:spPr>
          <a:xfrm>
            <a:off x="367781" y="325336"/>
            <a:ext cx="46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23C8291-8BD8-FF9A-EF73-9F29643DEB7E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pic>
        <p:nvPicPr>
          <p:cNvPr id="9" name="Afbeelding 8" descr="Afbeelding met pixel, schermopname, Kleurrijkheid, ontwerp&#10;&#10;Automatisch gegenereerde beschrijving">
            <a:extLst>
              <a:ext uri="{FF2B5EF4-FFF2-40B4-BE49-F238E27FC236}">
                <a16:creationId xmlns:a16="http://schemas.microsoft.com/office/drawing/2014/main" id="{43BD4998-6E44-4562-B2B6-0475C9DB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7" y="4452435"/>
            <a:ext cx="1370467" cy="2118490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CB4F4A85-A724-6AC6-D59C-4B018EA93D84}"/>
              </a:ext>
            </a:extLst>
          </p:cNvPr>
          <p:cNvSpPr/>
          <p:nvPr/>
        </p:nvSpPr>
        <p:spPr>
          <a:xfrm>
            <a:off x="707061" y="873681"/>
            <a:ext cx="1912845" cy="4382219"/>
          </a:xfrm>
          <a:custGeom>
            <a:avLst/>
            <a:gdLst>
              <a:gd name="connsiteX0" fmla="*/ 1912845 w 1912845"/>
              <a:gd name="connsiteY0" fmla="*/ 0 h 4382219"/>
              <a:gd name="connsiteX1" fmla="*/ 6407 w 1912845"/>
              <a:gd name="connsiteY1" fmla="*/ 3071004 h 4382219"/>
              <a:gd name="connsiteX2" fmla="*/ 1412513 w 1912845"/>
              <a:gd name="connsiteY2" fmla="*/ 4382219 h 4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845" h="4382219">
                <a:moveTo>
                  <a:pt x="1912845" y="0"/>
                </a:moveTo>
                <a:cubicBezTo>
                  <a:pt x="1001320" y="1170317"/>
                  <a:pt x="89796" y="2340634"/>
                  <a:pt x="6407" y="3071004"/>
                </a:cubicBezTo>
                <a:cubicBezTo>
                  <a:pt x="-76982" y="3801374"/>
                  <a:pt x="667765" y="4091796"/>
                  <a:pt x="1412513" y="438221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6FAA462-36B3-20B0-0ED6-A3E006ACD928}"/>
              </a:ext>
            </a:extLst>
          </p:cNvPr>
          <p:cNvSpPr txBox="1"/>
          <p:nvPr/>
        </p:nvSpPr>
        <p:spPr>
          <a:xfrm>
            <a:off x="4099317" y="5505246"/>
            <a:ext cx="62606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-666</a:t>
            </a:r>
            <a:endParaRPr lang="nl-BE" sz="1400" b="1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570A5918-85D1-00D6-7C08-38AE4CEF817D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22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A341A-A226-0FC5-3DA6-E7186F7C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07D4DB26-6E93-C1A9-0808-B75037F7E322}"/>
              </a:ext>
            </a:extLst>
          </p:cNvPr>
          <p:cNvSpPr/>
          <p:nvPr/>
        </p:nvSpPr>
        <p:spPr>
          <a:xfrm>
            <a:off x="7477760" y="294640"/>
            <a:ext cx="3596640" cy="4151676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22FB832B-9C01-5B54-3788-34E3F812E1CC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ADCF667-CEA0-8FDD-435E-9EDA68219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DA9F574-2FDC-9836-2D0D-FC74D95E8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5332FB83-614E-584F-9DAC-D88B157076AF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70A5020-3DF3-9959-3244-15C513CA2A4B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45DFDC88-3A27-9600-14EA-58165EBE4711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524784E-D657-E548-B119-8E20B860D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EB41FCB9-631E-6B52-4D90-0E31E90F1B73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7B65A34-BC7E-270B-77F1-C3E0A669594A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17D4E4-A5D0-29F6-5643-4C7C846F768F}"/>
              </a:ext>
            </a:extLst>
          </p:cNvPr>
          <p:cNvSpPr txBox="1"/>
          <p:nvPr/>
        </p:nvSpPr>
        <p:spPr>
          <a:xfrm>
            <a:off x="7015480" y="1093923"/>
            <a:ext cx="39024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&gt;0)</a:t>
            </a:r>
          </a:p>
          <a:p>
            <a:r>
              <a:rPr lang="nl-BE" b="1" dirty="0">
                <a:solidFill>
                  <a:srgbClr val="000000"/>
                </a:solidFill>
                <a:latin typeface="Cascadia Mono" panose="020B0609020000020004" pitchFamily="49" charset="0"/>
              </a:rPr>
              <a:t>	       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E2EE956-863A-39AB-CB7A-6E6E12D27C6B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240254C2-A1A7-3039-2AFA-CC6FE47CD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E3DE289-8B32-AC50-B1B7-81093373F476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028A4EF-3532-0142-AFF0-F739F592F1D4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66334F4-0432-2EAF-9941-2C4770322966}"/>
              </a:ext>
            </a:extLst>
          </p:cNvPr>
          <p:cNvSpPr txBox="1"/>
          <p:nvPr/>
        </p:nvSpPr>
        <p:spPr>
          <a:xfrm>
            <a:off x="367781" y="325336"/>
            <a:ext cx="46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69D7D30-6235-B6B4-8895-4EE69FCAD9EB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pic>
        <p:nvPicPr>
          <p:cNvPr id="9" name="Afbeelding 8" descr="Afbeelding met pixel, schermopname, Kleurrijkheid, ontwerp&#10;&#10;Automatisch gegenereerde beschrijving">
            <a:extLst>
              <a:ext uri="{FF2B5EF4-FFF2-40B4-BE49-F238E27FC236}">
                <a16:creationId xmlns:a16="http://schemas.microsoft.com/office/drawing/2014/main" id="{E39E3EAD-523F-6817-BC3A-E8B10157B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7" y="4452435"/>
            <a:ext cx="1370467" cy="2118490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22AE5923-C521-3A9B-61FE-98F95C769C9B}"/>
              </a:ext>
            </a:extLst>
          </p:cNvPr>
          <p:cNvSpPr/>
          <p:nvPr/>
        </p:nvSpPr>
        <p:spPr>
          <a:xfrm>
            <a:off x="707061" y="873681"/>
            <a:ext cx="1912845" cy="4382219"/>
          </a:xfrm>
          <a:custGeom>
            <a:avLst/>
            <a:gdLst>
              <a:gd name="connsiteX0" fmla="*/ 1912845 w 1912845"/>
              <a:gd name="connsiteY0" fmla="*/ 0 h 4382219"/>
              <a:gd name="connsiteX1" fmla="*/ 6407 w 1912845"/>
              <a:gd name="connsiteY1" fmla="*/ 3071004 h 4382219"/>
              <a:gd name="connsiteX2" fmla="*/ 1412513 w 1912845"/>
              <a:gd name="connsiteY2" fmla="*/ 4382219 h 4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845" h="4382219">
                <a:moveTo>
                  <a:pt x="1912845" y="0"/>
                </a:moveTo>
                <a:cubicBezTo>
                  <a:pt x="1001320" y="1170317"/>
                  <a:pt x="89796" y="2340634"/>
                  <a:pt x="6407" y="3071004"/>
                </a:cubicBezTo>
                <a:cubicBezTo>
                  <a:pt x="-76982" y="3801374"/>
                  <a:pt x="667765" y="4091796"/>
                  <a:pt x="1412513" y="438221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BDD4F15-FABE-03B4-188B-4743AB93F807}"/>
              </a:ext>
            </a:extLst>
          </p:cNvPr>
          <p:cNvSpPr txBox="1"/>
          <p:nvPr/>
        </p:nvSpPr>
        <p:spPr>
          <a:xfrm>
            <a:off x="4099317" y="5505246"/>
            <a:ext cx="62606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-666</a:t>
            </a:r>
            <a:endParaRPr lang="nl-BE" sz="1400" b="1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477599C3-90B0-23E6-D4A9-C2954F7107E8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7EC22636-4BB4-A4B9-DD7C-466B76DF3791}"/>
              </a:ext>
            </a:extLst>
          </p:cNvPr>
          <p:cNvSpPr/>
          <p:nvPr/>
        </p:nvSpPr>
        <p:spPr>
          <a:xfrm>
            <a:off x="3793386" y="3502152"/>
            <a:ext cx="3494382" cy="936000"/>
          </a:xfrm>
          <a:prstGeom prst="cloudCallout">
            <a:avLst>
              <a:gd name="adj1" fmla="val -3824"/>
              <a:gd name="adj2" fmla="val 6933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&gt;0)?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38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5CC6-E88D-85A9-5F5E-269BA17B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BB1D97A6-59C8-E05E-65F2-71725AD0D68D}"/>
              </a:ext>
            </a:extLst>
          </p:cNvPr>
          <p:cNvSpPr/>
          <p:nvPr/>
        </p:nvSpPr>
        <p:spPr>
          <a:xfrm>
            <a:off x="7477760" y="294640"/>
            <a:ext cx="3596640" cy="4151676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792C985F-DAAA-F5DE-46C9-65B1EE1E8A8E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140E16D1-2F1C-C930-E728-9918303E91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D2B1F52-46B5-D481-09B1-9A600CD553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E0708CB-ADC3-8419-C1DE-A1B9C2300F9B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E2B46D1-EE75-FD0E-206C-4A5787CEC053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28530A48-910F-B1B0-CAE7-625A993F29B3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4054A0A-2146-ACDD-D78E-63B0960B2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71CF7908-0D1D-719E-770A-452CB21E2C60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AE92736-E508-4D03-DD06-01A702566BFF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42850F3-033A-3A5F-60E2-1A66430ED8D5}"/>
              </a:ext>
            </a:extLst>
          </p:cNvPr>
          <p:cNvSpPr txBox="1"/>
          <p:nvPr/>
        </p:nvSpPr>
        <p:spPr>
          <a:xfrm>
            <a:off x="7015480" y="1093923"/>
            <a:ext cx="39024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if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&gt;0)</a:t>
            </a:r>
          </a:p>
          <a:p>
            <a:r>
              <a:rPr lang="nl-BE" b="1" dirty="0">
                <a:solidFill>
                  <a:srgbClr val="000000"/>
                </a:solidFill>
                <a:latin typeface="Cascadia Mono" panose="020B0609020000020004" pitchFamily="49" charset="0"/>
              </a:rPr>
              <a:t>	       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46199CA4-E5C5-BD81-4AB6-17572AE9D2C9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45AEBFB7-D97A-1577-685D-72BD97D9E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41C0B63-6D60-B689-1A51-E58B449D544E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751A37A-0EE7-20EC-4767-57467B78EC43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C52FC6E-9BBE-97BC-82F4-BFF5E303ECCE}"/>
              </a:ext>
            </a:extLst>
          </p:cNvPr>
          <p:cNvSpPr txBox="1"/>
          <p:nvPr/>
        </p:nvSpPr>
        <p:spPr>
          <a:xfrm>
            <a:off x="367781" y="325336"/>
            <a:ext cx="463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C2A1062-F346-4E40-EA75-990DEC025062}"/>
              </a:ext>
            </a:extLst>
          </p:cNvPr>
          <p:cNvSpPr txBox="1"/>
          <p:nvPr/>
        </p:nvSpPr>
        <p:spPr>
          <a:xfrm>
            <a:off x="9105877" y="5363769"/>
            <a:ext cx="2726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BE" sz="1400" b="1" dirty="0"/>
          </a:p>
        </p:txBody>
      </p:sp>
      <p:pic>
        <p:nvPicPr>
          <p:cNvPr id="9" name="Afbeelding 8" descr="Afbeelding met pixel, schermopname, Kleurrijkheid, ontwerp&#10;&#10;Automatisch gegenereerde beschrijving">
            <a:extLst>
              <a:ext uri="{FF2B5EF4-FFF2-40B4-BE49-F238E27FC236}">
                <a16:creationId xmlns:a16="http://schemas.microsoft.com/office/drawing/2014/main" id="{F3433273-CBEF-1DC7-1F69-06DC4555E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7" y="4452435"/>
            <a:ext cx="1370467" cy="2118490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3A62CB5F-AC4C-659A-ED49-9C9B1DC636F3}"/>
              </a:ext>
            </a:extLst>
          </p:cNvPr>
          <p:cNvSpPr/>
          <p:nvPr/>
        </p:nvSpPr>
        <p:spPr>
          <a:xfrm>
            <a:off x="707061" y="873681"/>
            <a:ext cx="1912845" cy="4382219"/>
          </a:xfrm>
          <a:custGeom>
            <a:avLst/>
            <a:gdLst>
              <a:gd name="connsiteX0" fmla="*/ 1912845 w 1912845"/>
              <a:gd name="connsiteY0" fmla="*/ 0 h 4382219"/>
              <a:gd name="connsiteX1" fmla="*/ 6407 w 1912845"/>
              <a:gd name="connsiteY1" fmla="*/ 3071004 h 4382219"/>
              <a:gd name="connsiteX2" fmla="*/ 1412513 w 1912845"/>
              <a:gd name="connsiteY2" fmla="*/ 4382219 h 4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845" h="4382219">
                <a:moveTo>
                  <a:pt x="1912845" y="0"/>
                </a:moveTo>
                <a:cubicBezTo>
                  <a:pt x="1001320" y="1170317"/>
                  <a:pt x="89796" y="2340634"/>
                  <a:pt x="6407" y="3071004"/>
                </a:cubicBezTo>
                <a:cubicBezTo>
                  <a:pt x="-76982" y="3801374"/>
                  <a:pt x="667765" y="4091796"/>
                  <a:pt x="1412513" y="438221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40F3BC-2124-2F03-C534-3EF0E616D857}"/>
              </a:ext>
            </a:extLst>
          </p:cNvPr>
          <p:cNvSpPr txBox="1"/>
          <p:nvPr/>
        </p:nvSpPr>
        <p:spPr>
          <a:xfrm>
            <a:off x="4099317" y="5505246"/>
            <a:ext cx="62606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-666</a:t>
            </a:r>
            <a:endParaRPr lang="nl-BE" sz="1400" b="1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86C9A9E0-F44D-958A-8708-3FFFF2E167B6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71D68793-74D5-17A5-408A-9240C95FC70D}"/>
              </a:ext>
            </a:extLst>
          </p:cNvPr>
          <p:cNvSpPr/>
          <p:nvPr/>
        </p:nvSpPr>
        <p:spPr>
          <a:xfrm>
            <a:off x="3793386" y="3502152"/>
            <a:ext cx="3494382" cy="936000"/>
          </a:xfrm>
          <a:prstGeom prst="cloudCallout">
            <a:avLst>
              <a:gd name="adj1" fmla="val -3824"/>
              <a:gd name="adj2" fmla="val 6933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Hier stopt het!</a:t>
            </a:r>
            <a:endParaRPr lang="nl-BE" dirty="0"/>
          </a:p>
        </p:txBody>
      </p:sp>
      <p:pic>
        <p:nvPicPr>
          <p:cNvPr id="8" name="oh-hell-no-sound-effect-free-download">
            <a:hlinkClick r:id="" action="ppaction://media"/>
            <a:extLst>
              <a:ext uri="{FF2B5EF4-FFF2-40B4-BE49-F238E27FC236}">
                <a16:creationId xmlns:a16="http://schemas.microsoft.com/office/drawing/2014/main" id="{527994C1-5BB2-DA33-0F05-4373253C8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7459" y="1698952"/>
            <a:ext cx="487363" cy="487363"/>
          </a:xfrm>
          <a:prstGeom prst="rect">
            <a:avLst/>
          </a:prstGeom>
        </p:spPr>
      </p:pic>
      <p:sp>
        <p:nvSpPr>
          <p:cNvPr id="13" name="Vermenigvuldigingsteken 12">
            <a:extLst>
              <a:ext uri="{FF2B5EF4-FFF2-40B4-BE49-F238E27FC236}">
                <a16:creationId xmlns:a16="http://schemas.microsoft.com/office/drawing/2014/main" id="{9885A3FC-1841-79B6-799E-0CEE818C9BD9}"/>
              </a:ext>
            </a:extLst>
          </p:cNvPr>
          <p:cNvSpPr/>
          <p:nvPr/>
        </p:nvSpPr>
        <p:spPr>
          <a:xfrm>
            <a:off x="6063176" y="5419353"/>
            <a:ext cx="727981" cy="704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05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81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81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81"/>
                            </p:stCondLst>
                            <p:childTnLst>
                              <p:par>
                                <p:cTn id="1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81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81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AB9D-D0A8-0C3D-C8DA-5BCA82E72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667863B-9EA8-ADE0-E717-5253D074E58A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1F3FC006-A2D2-183A-DBC4-5A79D27506A6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752B6393-E512-9478-7E25-F93F0B5081D2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1A8F8142-55BE-BB24-6B75-F9244B2E0307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AD2245CA-656E-3387-615C-293DB1874EB9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FECFA785-E962-130E-0E4C-3B6511C1DDD0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42868161-F906-03C2-1E1E-A1A96EEE2FD3}"/>
              </a:ext>
            </a:extLst>
          </p:cNvPr>
          <p:cNvSpPr txBox="1"/>
          <p:nvPr/>
        </p:nvSpPr>
        <p:spPr>
          <a:xfrm>
            <a:off x="8954655" y="1625659"/>
            <a:ext cx="92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8D866B-476E-0D8D-39DC-05EE3C31C84F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C4AC26-59EB-813E-320C-22FC7F8F8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986"/>
          <a:stretch/>
        </p:blipFill>
        <p:spPr>
          <a:xfrm>
            <a:off x="6626243" y="5609894"/>
            <a:ext cx="712158" cy="82151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97AEB5-0B51-6745-B699-C3F4A3683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986"/>
          <a:stretch/>
        </p:blipFill>
        <p:spPr>
          <a:xfrm>
            <a:off x="5778591" y="5621149"/>
            <a:ext cx="712158" cy="821515"/>
          </a:xfrm>
          <a:prstGeom prst="rect">
            <a:avLst/>
          </a:prstGeom>
        </p:spPr>
      </p:pic>
      <p:sp>
        <p:nvSpPr>
          <p:cNvPr id="16" name="Lint: gekromd en omlaag gekanteld 15">
            <a:extLst>
              <a:ext uri="{FF2B5EF4-FFF2-40B4-BE49-F238E27FC236}">
                <a16:creationId xmlns:a16="http://schemas.microsoft.com/office/drawing/2014/main" id="{E31B9EF8-B939-3AF5-19D3-FADF28B6FAD4}"/>
              </a:ext>
            </a:extLst>
          </p:cNvPr>
          <p:cNvSpPr/>
          <p:nvPr/>
        </p:nvSpPr>
        <p:spPr>
          <a:xfrm>
            <a:off x="5767422" y="5029200"/>
            <a:ext cx="1570979" cy="380503"/>
          </a:xfrm>
          <a:prstGeom prst="ellipseRibb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Zijde</a:t>
            </a:r>
            <a:br>
              <a:rPr lang="nl-BE" sz="1400" dirty="0">
                <a:solidFill>
                  <a:schemeClr val="tx1"/>
                </a:solidFill>
              </a:rPr>
            </a:br>
            <a:r>
              <a:rPr lang="nl-BE" sz="700" dirty="0">
                <a:solidFill>
                  <a:schemeClr val="tx1"/>
                </a:solidFill>
              </a:rPr>
              <a:t>property</a:t>
            </a:r>
            <a:endParaRPr lang="nl-BE" sz="1400" dirty="0">
              <a:solidFill>
                <a:schemeClr val="tx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746BC9-AFC9-156B-341B-B2DD4F8AB500}"/>
              </a:ext>
            </a:extLst>
          </p:cNvPr>
          <p:cNvSpPr txBox="1"/>
          <p:nvPr/>
        </p:nvSpPr>
        <p:spPr>
          <a:xfrm>
            <a:off x="5958156" y="5435394"/>
            <a:ext cx="3530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00" b="1" dirty="0"/>
              <a:t>SET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9DB418A-AFA4-C890-1F51-5B792E945850}"/>
              </a:ext>
            </a:extLst>
          </p:cNvPr>
          <p:cNvSpPr txBox="1"/>
          <p:nvPr/>
        </p:nvSpPr>
        <p:spPr>
          <a:xfrm>
            <a:off x="6805809" y="5435394"/>
            <a:ext cx="3530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00" b="1" dirty="0"/>
              <a:t>GET</a:t>
            </a:r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79C08B5E-E8B5-F496-E77A-21378C6C75DC}"/>
              </a:ext>
            </a:extLst>
          </p:cNvPr>
          <p:cNvSpPr/>
          <p:nvPr/>
        </p:nvSpPr>
        <p:spPr>
          <a:xfrm rot="16200000">
            <a:off x="6075446" y="6392614"/>
            <a:ext cx="160108" cy="2779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8FA88F9-7D95-948B-3E05-0606334152A6}"/>
              </a:ext>
            </a:extLst>
          </p:cNvPr>
          <p:cNvSpPr/>
          <p:nvPr/>
        </p:nvSpPr>
        <p:spPr>
          <a:xfrm rot="5400000">
            <a:off x="6928087" y="6397356"/>
            <a:ext cx="160108" cy="2779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C043AD7-9A2D-A07C-5460-52C2D4C84CE2}"/>
              </a:ext>
            </a:extLst>
          </p:cNvPr>
          <p:cNvSpPr txBox="1"/>
          <p:nvPr/>
        </p:nvSpPr>
        <p:spPr>
          <a:xfrm>
            <a:off x="163655" y="872897"/>
            <a:ext cx="406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D694198F-E2AD-B2BF-0C3C-7566AA40D9A7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23" name="Graphic 22" descr="Beeldscherm met effen opvulling">
              <a:extLst>
                <a:ext uri="{FF2B5EF4-FFF2-40B4-BE49-F238E27FC236}">
                  <a16:creationId xmlns:a16="http://schemas.microsoft.com/office/drawing/2014/main" id="{1F8356A9-BE44-8626-C7BE-547242792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A16A0E-C278-C7CE-AA8B-EE146E061932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5" name="Tekstvak 24">
            <a:extLst>
              <a:ext uri="{FF2B5EF4-FFF2-40B4-BE49-F238E27FC236}">
                <a16:creationId xmlns:a16="http://schemas.microsoft.com/office/drawing/2014/main" id="{4022F2C2-A1BF-2037-1237-70F9B69BB6BD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3A79CB1-0EDB-4C15-EF54-BE338D1E6B2A}"/>
              </a:ext>
            </a:extLst>
          </p:cNvPr>
          <p:cNvSpPr txBox="1"/>
          <p:nvPr/>
        </p:nvSpPr>
        <p:spPr>
          <a:xfrm>
            <a:off x="150288" y="1194570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-666;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0CC13D6-258A-F2A5-DAEA-6B611A2690B8}"/>
              </a:ext>
            </a:extLst>
          </p:cNvPr>
          <p:cNvSpPr txBox="1"/>
          <p:nvPr/>
        </p:nvSpPr>
        <p:spPr>
          <a:xfrm>
            <a:off x="163655" y="1499936"/>
            <a:ext cx="406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(k1.Zijde);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8FA681D-0FF6-8006-B89D-48132797E771}"/>
              </a:ext>
            </a:extLst>
          </p:cNvPr>
          <p:cNvSpPr txBox="1"/>
          <p:nvPr/>
        </p:nvSpPr>
        <p:spPr>
          <a:xfrm>
            <a:off x="932687" y="5043005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077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401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901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 animBg="1"/>
      <p:bldP spid="12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42 So Far So Good Images, Stock Photos, 3D objects, &amp; Vectors |  Shutterstock">
            <a:extLst>
              <a:ext uri="{FF2B5EF4-FFF2-40B4-BE49-F238E27FC236}">
                <a16:creationId xmlns:a16="http://schemas.microsoft.com/office/drawing/2014/main" id="{F5A82B2B-ECF5-065A-340D-C119FC18A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" b="9226"/>
          <a:stretch/>
        </p:blipFill>
        <p:spPr bwMode="auto">
          <a:xfrm>
            <a:off x="3882570" y="10"/>
            <a:ext cx="8309429" cy="62252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83768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64A1-2C1B-094E-1432-3942F003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9131A-7F98-AEEF-B2D8-08D742CB2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Auto </a:t>
            </a:r>
            <a:r>
              <a:rPr lang="nl-BE" dirty="0" err="1"/>
              <a:t>properties</a:t>
            </a:r>
            <a:r>
              <a:rPr lang="nl-BE" dirty="0"/>
              <a:t> in-</a:t>
            </a:r>
            <a:r>
              <a:rPr lang="nl-BE" dirty="0" err="1"/>
              <a:t>depth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2C6D34F-D537-E4B3-D172-AC9083E56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483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B8C4D-0827-A014-7ACB-BC5AC29C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CA572-AE6C-C531-AF4D-B131B52F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ekstballon: ovaal 4">
            <a:extLst>
              <a:ext uri="{FF2B5EF4-FFF2-40B4-BE49-F238E27FC236}">
                <a16:creationId xmlns:a16="http://schemas.microsoft.com/office/drawing/2014/main" id="{0DFC0DFA-5B30-F469-A5F5-AAC7F1303110}"/>
              </a:ext>
            </a:extLst>
          </p:cNvPr>
          <p:cNvSpPr/>
          <p:nvPr/>
        </p:nvSpPr>
        <p:spPr>
          <a:xfrm>
            <a:off x="5257800" y="681037"/>
            <a:ext cx="4667250" cy="2452688"/>
          </a:xfrm>
          <a:prstGeom prst="wedgeEllipseCallout">
            <a:avLst>
              <a:gd name="adj1" fmla="val -63219"/>
              <a:gd name="adj2" fmla="val 610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Je mag geen publieke instantievariabelen maken! Alle toegang gebeurt via </a:t>
            </a:r>
            <a:r>
              <a:rPr lang="nl-BE" dirty="0" err="1"/>
              <a:t>properties</a:t>
            </a:r>
            <a:r>
              <a:rPr lang="nl-BE" dirty="0"/>
              <a:t> en methoden!</a:t>
            </a:r>
          </a:p>
        </p:txBody>
      </p:sp>
      <p:pic>
        <p:nvPicPr>
          <p:cNvPr id="1026" name="Picture 2" descr="Didactic vs. Pedantic: Understand the Difference | Merriam-Webster">
            <a:extLst>
              <a:ext uri="{FF2B5EF4-FFF2-40B4-BE49-F238E27FC236}">
                <a16:creationId xmlns:a16="http://schemas.microsoft.com/office/drawing/2014/main" id="{54BF5A4C-64A1-7268-CCA0-3AF7F594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6332"/>
            <a:ext cx="8435243" cy="63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45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14F31-9C4E-4BB2-1704-7B69723F5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4AD884B3-6380-54C0-70A6-4B1B0ABB7F95}"/>
              </a:ext>
            </a:extLst>
          </p:cNvPr>
          <p:cNvSpPr/>
          <p:nvPr/>
        </p:nvSpPr>
        <p:spPr>
          <a:xfrm>
            <a:off x="990600" y="582500"/>
            <a:ext cx="6341144" cy="4692385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A18FA7B-D3AB-383B-1CB5-D3A4C653230D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C1B6A0A8-618A-CF60-2CEA-12235194322F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2C1530E9-A9BE-98F4-F91E-1F99C8E22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41DB7ACC-B467-AFF3-A0EC-9064E2E27FD5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5684FD5-C19D-191C-2515-4D26A1C42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13436549-5276-D5EA-D9D9-84CB5624A410}"/>
              </a:ext>
            </a:extLst>
          </p:cNvPr>
          <p:cNvSpPr txBox="1"/>
          <p:nvPr/>
        </p:nvSpPr>
        <p:spPr>
          <a:xfrm>
            <a:off x="990600" y="582500"/>
            <a:ext cx="6534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“onbekend”;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359315A-3560-9DBE-56EF-29BBC625E889}"/>
              </a:ext>
            </a:extLst>
          </p:cNvPr>
          <p:cNvSpPr txBox="1"/>
          <p:nvPr/>
        </p:nvSpPr>
        <p:spPr>
          <a:xfrm>
            <a:off x="1404887" y="158311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naam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pic>
        <p:nvPicPr>
          <p:cNvPr id="9" name="Afbeelding 8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08CBF7B4-8974-B632-5935-9D4D6E84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447D925-2F4C-C02E-3CD7-5772CB58F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A792968-8045-F30E-72C0-C8431800C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7817840" y="3553300"/>
            <a:ext cx="614913" cy="80340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59AD5529-89CC-9F13-34F5-146A6F2BD38E}"/>
              </a:ext>
            </a:extLst>
          </p:cNvPr>
          <p:cNvSpPr txBox="1"/>
          <p:nvPr/>
        </p:nvSpPr>
        <p:spPr>
          <a:xfrm>
            <a:off x="7812406" y="3255562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6F319C1-0720-AB53-89F2-3941BEF415E0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4B82448C-28DA-60B3-5EEF-D67B2F91A321}"/>
              </a:ext>
            </a:extLst>
          </p:cNvPr>
          <p:cNvSpPr/>
          <p:nvPr/>
        </p:nvSpPr>
        <p:spPr>
          <a:xfrm rot="16200000">
            <a:off x="7964499" y="4284614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5FA2DA2D-5DDC-991A-541E-B22DF3889DBD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4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086C-32ED-E98B-E939-066D576C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ezelsoor 4">
            <a:extLst>
              <a:ext uri="{FF2B5EF4-FFF2-40B4-BE49-F238E27FC236}">
                <a16:creationId xmlns:a16="http://schemas.microsoft.com/office/drawing/2014/main" id="{39839D84-B604-4F2F-EACA-90A8FFBDDE96}"/>
              </a:ext>
            </a:extLst>
          </p:cNvPr>
          <p:cNvSpPr/>
          <p:nvPr/>
        </p:nvSpPr>
        <p:spPr>
          <a:xfrm>
            <a:off x="942975" y="843677"/>
            <a:ext cx="6341144" cy="2675050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2FEC0D4-9C13-16BD-7A29-A720ED79C9D4}"/>
              </a:ext>
            </a:extLst>
          </p:cNvPr>
          <p:cNvSpPr txBox="1"/>
          <p:nvPr/>
        </p:nvSpPr>
        <p:spPr>
          <a:xfrm>
            <a:off x="942975" y="843677"/>
            <a:ext cx="6534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Kubus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NL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222CAD96-6977-DED0-8F8F-6D75F07158C1}"/>
              </a:ext>
            </a:extLst>
          </p:cNvPr>
          <p:cNvSpPr txBox="1"/>
          <p:nvPr/>
        </p:nvSpPr>
        <p:spPr>
          <a:xfrm>
            <a:off x="180975" y="104775"/>
            <a:ext cx="7867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dirty="0"/>
              <a:t>Beeld langs de buitenkant: </a:t>
            </a:r>
            <a:r>
              <a:rPr lang="nl-BE" sz="3600" b="1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endParaRPr lang="nl-BE" b="1" dirty="0">
              <a:solidFill>
                <a:srgbClr val="0000FF"/>
              </a:solidFill>
              <a:latin typeface="Cascadia Mono" panose="020B0609020000020004" pitchFamily="49" charset="0"/>
            </a:endParaRPr>
          </a:p>
        </p:txBody>
      </p:sp>
      <p:sp>
        <p:nvSpPr>
          <p:cNvPr id="3" name="Kubus 2">
            <a:extLst>
              <a:ext uri="{FF2B5EF4-FFF2-40B4-BE49-F238E27FC236}">
                <a16:creationId xmlns:a16="http://schemas.microsoft.com/office/drawing/2014/main" id="{1C33F9F7-3974-2FEA-4D9D-C9821D920B6D}"/>
              </a:ext>
            </a:extLst>
          </p:cNvPr>
          <p:cNvSpPr/>
          <p:nvPr/>
        </p:nvSpPr>
        <p:spPr>
          <a:xfrm>
            <a:off x="7555344" y="1165178"/>
            <a:ext cx="3061545" cy="3106701"/>
          </a:xfrm>
          <a:prstGeom prst="cube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E7E0E50-1FF8-230F-0B00-1311BC12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" t="3247" r="-647" b="32562"/>
          <a:stretch/>
        </p:blipFill>
        <p:spPr>
          <a:xfrm>
            <a:off x="8310041" y="984203"/>
            <a:ext cx="952500" cy="764279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A0D7FC8-1EC2-CFB0-C6C4-8ADAFBB0BD4B}"/>
              </a:ext>
            </a:extLst>
          </p:cNvPr>
          <p:cNvSpPr txBox="1"/>
          <p:nvPr/>
        </p:nvSpPr>
        <p:spPr>
          <a:xfrm>
            <a:off x="7855145" y="1599251"/>
            <a:ext cx="306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ToonOppervlakte</a:t>
            </a:r>
            <a:endParaRPr lang="nl-BE" dirty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C62229AC-3FF1-B906-8D67-AB47A6ACA403}"/>
              </a:ext>
            </a:extLst>
          </p:cNvPr>
          <p:cNvGrpSpPr/>
          <p:nvPr/>
        </p:nvGrpSpPr>
        <p:grpSpPr>
          <a:xfrm>
            <a:off x="9230192" y="571770"/>
            <a:ext cx="1235114" cy="1005841"/>
            <a:chOff x="1944372" y="4226718"/>
            <a:chExt cx="1235114" cy="1005841"/>
          </a:xfrm>
        </p:grpSpPr>
        <p:sp>
          <p:nvSpPr>
            <p:cNvPr id="19" name="Parallellogram 18">
              <a:extLst>
                <a:ext uri="{FF2B5EF4-FFF2-40B4-BE49-F238E27FC236}">
                  <a16:creationId xmlns:a16="http://schemas.microsoft.com/office/drawing/2014/main" id="{1C6008AD-4B15-A1BB-7760-991399282DF8}"/>
                </a:ext>
              </a:extLst>
            </p:cNvPr>
            <p:cNvSpPr/>
            <p:nvPr/>
          </p:nvSpPr>
          <p:spPr>
            <a:xfrm rot="20468561">
              <a:off x="2491411" y="4771421"/>
              <a:ext cx="494507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Parallellogram 19">
              <a:extLst>
                <a:ext uri="{FF2B5EF4-FFF2-40B4-BE49-F238E27FC236}">
                  <a16:creationId xmlns:a16="http://schemas.microsoft.com/office/drawing/2014/main" id="{F4036F03-71E8-763D-8F4D-ED4FED78639E}"/>
                </a:ext>
              </a:extLst>
            </p:cNvPr>
            <p:cNvSpPr/>
            <p:nvPr/>
          </p:nvSpPr>
          <p:spPr>
            <a:xfrm rot="11873075" flipH="1">
              <a:off x="2147043" y="4789487"/>
              <a:ext cx="456178" cy="319728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6" name="Afbeelding 15" descr="Afbeelding met zwart, duisternis&#10;&#10;Automatisch gegenereerde beschrijving">
              <a:extLst>
                <a:ext uri="{FF2B5EF4-FFF2-40B4-BE49-F238E27FC236}">
                  <a16:creationId xmlns:a16="http://schemas.microsoft.com/office/drawing/2014/main" id="{87AE77EA-A019-4ECC-2FD9-2D8D1DF22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63"/>
            <a:stretch/>
          </p:blipFill>
          <p:spPr>
            <a:xfrm>
              <a:off x="1944372" y="4226718"/>
              <a:ext cx="1235114" cy="1005841"/>
            </a:xfrm>
            <a:prstGeom prst="rect">
              <a:avLst/>
            </a:prstGeom>
          </p:spPr>
        </p:pic>
      </p:grpSp>
      <p:sp>
        <p:nvSpPr>
          <p:cNvPr id="22" name="Tekstvak 21">
            <a:extLst>
              <a:ext uri="{FF2B5EF4-FFF2-40B4-BE49-F238E27FC236}">
                <a16:creationId xmlns:a16="http://schemas.microsoft.com/office/drawing/2014/main" id="{31FB8203-555E-EB05-7957-22C633EE97EF}"/>
              </a:ext>
            </a:extLst>
          </p:cNvPr>
          <p:cNvSpPr txBox="1"/>
          <p:nvPr/>
        </p:nvSpPr>
        <p:spPr>
          <a:xfrm rot="20009535">
            <a:off x="9641004" y="596896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FB29782-463A-F0A2-257D-A69A6D37B705}"/>
              </a:ext>
            </a:extLst>
          </p:cNvPr>
          <p:cNvSpPr/>
          <p:nvPr/>
        </p:nvSpPr>
        <p:spPr>
          <a:xfrm>
            <a:off x="990600" y="2553400"/>
            <a:ext cx="6341144" cy="233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5516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9571-625D-EE4C-D36E-0C8D4152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FDACEE50-E68A-8181-2FC8-1D8C15EB2E5B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C39DFE83-2D27-E8A8-DE5E-A9E97B91CA2F}"/>
              </a:ext>
            </a:extLst>
          </p:cNvPr>
          <p:cNvSpPr/>
          <p:nvPr/>
        </p:nvSpPr>
        <p:spPr>
          <a:xfrm>
            <a:off x="7477760" y="294640"/>
            <a:ext cx="4471584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EE3ABD75-2B3F-1FBB-75AE-DC403BD13236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934B25F-6D1D-3748-5EB3-057185EED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7092655" y="5231192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DD36E50-DE2C-66CB-CD9F-458C636CD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57E7F44F-DA8E-ACCA-EE62-9AAB57BF5D36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B0867C2D-1CFC-8184-9A34-7DF4BA5CF31D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EF76091-5E95-5D35-D59C-1F1C03392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55AFD581-7310-D66E-CA78-942E96E40AB1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BBE234C-20FD-58AE-B639-6C6DFBC0F566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CD74AB9-FFF3-0153-0666-086C9F7AF88B}"/>
              </a:ext>
            </a:extLst>
          </p:cNvPr>
          <p:cNvSpPr txBox="1"/>
          <p:nvPr/>
        </p:nvSpPr>
        <p:spPr>
          <a:xfrm>
            <a:off x="7015480" y="1093923"/>
            <a:ext cx="39306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naam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7A16C07-AB1F-D090-3D42-6C8444664E00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74DA3BA9-7A47-21F6-A0D6-5366AD26B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ACDE7E-D558-5C42-86B6-E9D5F9B9ABA6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2AE2CC7-693C-A8C5-04D8-5FB24F6A456B}"/>
              </a:ext>
            </a:extLst>
          </p:cNvPr>
          <p:cNvSpPr txBox="1"/>
          <p:nvPr/>
        </p:nvSpPr>
        <p:spPr>
          <a:xfrm rot="20009535">
            <a:off x="7521803" y="5254825"/>
            <a:ext cx="306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naam</a:t>
            </a:r>
          </a:p>
        </p:txBody>
      </p:sp>
      <p:pic>
        <p:nvPicPr>
          <p:cNvPr id="2050" name="Picture 2" descr="Afbeeldingen over Tumbleweed – Blader in stockfoto's, vectoren en video's  over 4,020 | Adobe Stock">
            <a:extLst>
              <a:ext uri="{FF2B5EF4-FFF2-40B4-BE49-F238E27FC236}">
                <a16:creationId xmlns:a16="http://schemas.microsoft.com/office/drawing/2014/main" id="{A8CBA105-D805-9BFD-A1DB-40D92AAB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3241" y="5384780"/>
            <a:ext cx="2566486" cy="17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91 0.00162 L 1.21002 -0.0067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9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263C6-0891-15C3-107E-353C7ABD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347E4B2E-0047-6897-4675-6E6CCA4AF914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B64C5FB2-1ACC-020F-F352-A7FD821FF706}"/>
              </a:ext>
            </a:extLst>
          </p:cNvPr>
          <p:cNvSpPr/>
          <p:nvPr/>
        </p:nvSpPr>
        <p:spPr>
          <a:xfrm>
            <a:off x="7477760" y="294640"/>
            <a:ext cx="4471584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B9195EB7-99AB-3230-CA89-CDBE7FACC130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024A3853-9EF2-5BF2-FC62-201EAC4BF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7092655" y="5231192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58277FE-F5F7-91DF-A782-8AAF5E539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30E87E12-232F-2802-AF16-894133759B06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A0F2776-62FE-FF84-9F88-0061CA11544D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0B9899E-6CFE-A141-7CF1-8CA0032C4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ABCC6F3C-A85B-8982-9836-F6C97710F140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5FAC22B7-25AB-C848-D8FE-4566DBA4F5C5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B48A280B-9B4E-1FB8-3C19-BB0A416ED96F}"/>
              </a:ext>
            </a:extLst>
          </p:cNvPr>
          <p:cNvSpPr txBox="1"/>
          <p:nvPr/>
        </p:nvSpPr>
        <p:spPr>
          <a:xfrm>
            <a:off x="7015480" y="1093923"/>
            <a:ext cx="39306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naam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A5AED76-E3C6-C586-15BA-9AAABE474173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BDBD5B2E-23EE-62CA-EFE7-34D25E12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E47F13DD-346A-CD39-9C4C-8517577B57DA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8A8E9D3-06EE-569F-DC74-FFCB4D1F84DD}"/>
              </a:ext>
            </a:extLst>
          </p:cNvPr>
          <p:cNvSpPr txBox="1"/>
          <p:nvPr/>
        </p:nvSpPr>
        <p:spPr>
          <a:xfrm rot="20009535">
            <a:off x="7521803" y="5254825"/>
            <a:ext cx="306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971405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9D34E-F50F-5658-1FE4-AAE4047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Autoproperty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D2E7A1-9D82-9865-DE91-D44A72A5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Automatische eigenschappen (</a:t>
            </a:r>
            <a:r>
              <a:rPr lang="nl-NL" dirty="0" err="1"/>
              <a:t>autoproperties</a:t>
            </a:r>
            <a:r>
              <a:rPr lang="nl-NL" dirty="0"/>
              <a:t> , soms ook </a:t>
            </a:r>
            <a:r>
              <a:rPr lang="nl-NL" dirty="0" err="1"/>
              <a:t>autoprops</a:t>
            </a:r>
            <a:r>
              <a:rPr lang="nl-NL" dirty="0"/>
              <a:t> genoemd) laten toe om snel </a:t>
            </a:r>
            <a:r>
              <a:rPr lang="nl-NL" dirty="0" err="1"/>
              <a:t>properties</a:t>
            </a:r>
            <a:r>
              <a:rPr lang="nl-NL" dirty="0"/>
              <a:t> te schrijven zonder dat we de achterliggende instantievariabele moeten beschrijven.</a:t>
            </a:r>
          </a:p>
          <a:p>
            <a:endParaRPr lang="nl-NL" dirty="0"/>
          </a:p>
          <a:p>
            <a:r>
              <a:rPr lang="nl-NL" dirty="0"/>
              <a:t>Je verliest wel de  mogelijkheid om de toegang te controleren.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1425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C9A1-E754-9612-6D1F-9F1DF6BF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FC87712B-88D7-4398-B1DF-34F85BC0F1AB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9AC175E-592B-329A-F895-BB8DC5E0E6EA}"/>
              </a:ext>
            </a:extLst>
          </p:cNvPr>
          <p:cNvSpPr/>
          <p:nvPr/>
        </p:nvSpPr>
        <p:spPr>
          <a:xfrm>
            <a:off x="7477760" y="294640"/>
            <a:ext cx="4471584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508142A1-1E44-9B1E-D76D-1A4C21CD1634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714CB55-08D9-FF9F-CE2C-96002AE1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7092655" y="5231192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B4D0918-5403-C9C3-1385-39DD42688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62E3EB3D-68DC-048E-E62B-9B222AD8E32B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6881D46-24BD-68DE-F3AF-3F8526E07417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15E3750-15C1-CC89-7AF8-CDFB90331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CB841A20-7E55-A54E-CC45-FEBA9EF98F3B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975641F-972D-CAF5-F8F4-0791557FAF69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15F5D96D-3237-8A83-9F5E-C64CE236A6B1}"/>
              </a:ext>
            </a:extLst>
          </p:cNvPr>
          <p:cNvSpPr txBox="1"/>
          <p:nvPr/>
        </p:nvSpPr>
        <p:spPr>
          <a:xfrm>
            <a:off x="7015480" y="1093923"/>
            <a:ext cx="39306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naam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F76D7FF1-0C1C-8169-9F40-C309180D29D4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CF190597-63F1-F91B-AB7C-D77A7BBB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F23C9EE-89AB-07F0-E7A2-52D3BB36BE2F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CFF0E75-747A-69C4-8CEF-1FC69839C32D}"/>
              </a:ext>
            </a:extLst>
          </p:cNvPr>
          <p:cNvSpPr txBox="1"/>
          <p:nvPr/>
        </p:nvSpPr>
        <p:spPr>
          <a:xfrm rot="20009535">
            <a:off x="7521803" y="5254825"/>
            <a:ext cx="306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2398321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30D89-6B20-5457-6227-917AC38FB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3D464F75-966E-39D4-885A-F6E1BF6651E2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1" name="Afbeelding 10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569DE0F-A94D-FBD6-24EC-B0DCCC8A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7092655" y="5231192"/>
            <a:ext cx="1235114" cy="1005841"/>
          </a:xfrm>
          <a:prstGeom prst="rect">
            <a:avLst/>
          </a:prstGeom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1F7D5631-729E-194E-B3A1-37BCE8C8F363}"/>
              </a:ext>
            </a:extLst>
          </p:cNvPr>
          <p:cNvSpPr/>
          <p:nvPr/>
        </p:nvSpPr>
        <p:spPr>
          <a:xfrm>
            <a:off x="7477760" y="294640"/>
            <a:ext cx="4471584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A7D78DB7-660F-CCE8-5EE9-4AF67B5F005E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011CB31-EAA4-B033-F38C-135453E0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975115CF-63B4-0704-123A-4B80728DF636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77F9933-710F-FE18-B0EE-3EB04B89FE86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F4DF739-47DE-819C-4906-F7A3C0207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A6CE54FA-0A09-A42F-03A7-B267D8354E3C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C7A2055C-C177-7F9E-30B0-341C7AFAE979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strike="sngStrike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strike="sngStrike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trike="sngStrik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strike="sngStrike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9E6A8E3-04D2-8771-E973-E5E6C34D5061}"/>
              </a:ext>
            </a:extLst>
          </p:cNvPr>
          <p:cNvSpPr txBox="1"/>
          <p:nvPr/>
        </p:nvSpPr>
        <p:spPr>
          <a:xfrm>
            <a:off x="7015480" y="1093923"/>
            <a:ext cx="39306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strike="sngStrike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strike="sngStrike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strike="sngStrike" dirty="0">
                <a:solidFill>
                  <a:srgbClr val="000000"/>
                </a:solidFill>
                <a:latin typeface="Cascadia Mono" panose="020B0609020000020004" pitchFamily="49" charset="0"/>
              </a:rPr>
              <a:t>naam = </a:t>
            </a:r>
            <a:r>
              <a:rPr lang="nl-BE" sz="1800" strike="sngStrike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strike="sngStrike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1B91B79-5EC6-08DD-4827-259A9624A090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B2D3D46C-73E7-71B8-E007-DF0CDA4B5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D0D8BF3-CDB5-EE6B-6437-646906BCEC85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Kubus 1">
            <a:extLst>
              <a:ext uri="{FF2B5EF4-FFF2-40B4-BE49-F238E27FC236}">
                <a16:creationId xmlns:a16="http://schemas.microsoft.com/office/drawing/2014/main" id="{2AC3DDAD-81CB-EDEE-B6B7-4FAAC96EF567}"/>
              </a:ext>
            </a:extLst>
          </p:cNvPr>
          <p:cNvSpPr/>
          <p:nvPr/>
        </p:nvSpPr>
        <p:spPr>
          <a:xfrm>
            <a:off x="2382353" y="4343343"/>
            <a:ext cx="7744002" cy="2105795"/>
          </a:xfrm>
          <a:prstGeom prst="cub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Auto-property</a:t>
            </a:r>
          </a:p>
          <a:p>
            <a:pPr algn="ctr"/>
            <a:r>
              <a:rPr lang="nl-BE" dirty="0"/>
              <a:t>Naam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E94904E-94D8-41B0-231F-02C0234E659B}"/>
              </a:ext>
            </a:extLst>
          </p:cNvPr>
          <p:cNvSpPr/>
          <p:nvPr/>
        </p:nvSpPr>
        <p:spPr>
          <a:xfrm>
            <a:off x="2229609" y="1003871"/>
            <a:ext cx="2946912" cy="1678369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497E6B4-91A8-71D8-77C4-3561075C8B74}"/>
              </a:ext>
            </a:extLst>
          </p:cNvPr>
          <p:cNvSpPr txBox="1"/>
          <p:nvPr/>
        </p:nvSpPr>
        <p:spPr>
          <a:xfrm>
            <a:off x="1767330" y="95975"/>
            <a:ext cx="3263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2E9EB8F-EFD8-0698-5B58-50644B8CD16F}"/>
              </a:ext>
            </a:extLst>
          </p:cNvPr>
          <p:cNvSpPr txBox="1"/>
          <p:nvPr/>
        </p:nvSpPr>
        <p:spPr>
          <a:xfrm>
            <a:off x="1767329" y="1082298"/>
            <a:ext cx="39306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 set;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DA3CDF61-3DC4-8102-99F9-272624B84BD6}"/>
              </a:ext>
            </a:extLst>
          </p:cNvPr>
          <p:cNvSpPr/>
          <p:nvPr/>
        </p:nvSpPr>
        <p:spPr>
          <a:xfrm rot="10800000">
            <a:off x="5454212" y="1639381"/>
            <a:ext cx="1600285" cy="554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6664F4A-6F98-7EBE-C815-B149C77A28DC}"/>
              </a:ext>
            </a:extLst>
          </p:cNvPr>
          <p:cNvSpPr txBox="1"/>
          <p:nvPr/>
        </p:nvSpPr>
        <p:spPr>
          <a:xfrm rot="20009535">
            <a:off x="7521803" y="5254825"/>
            <a:ext cx="306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16859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7A8D0-05EF-AF8D-A555-54B7CBC0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E709E8A4-61C0-AB2C-348E-EEB6CC6F9EF7}"/>
              </a:ext>
            </a:extLst>
          </p:cNvPr>
          <p:cNvSpPr/>
          <p:nvPr/>
        </p:nvSpPr>
        <p:spPr>
          <a:xfrm>
            <a:off x="990600" y="582500"/>
            <a:ext cx="6341144" cy="4692385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4427B02-9E28-7D4D-9A34-F685E8771CF2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5EF602DD-3A58-EC32-14FF-44D921E2CDE6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F6403716-A06B-BB70-46BF-4020B6D6F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E08E17CA-8300-14E6-19D5-FE136524B832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9FF1B3E-43D8-E079-482E-AB132ABC5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015D90B9-5315-CE5F-8F28-458E843643B1}"/>
              </a:ext>
            </a:extLst>
          </p:cNvPr>
          <p:cNvSpPr txBox="1"/>
          <p:nvPr/>
        </p:nvSpPr>
        <p:spPr>
          <a:xfrm>
            <a:off x="990600" y="582500"/>
            <a:ext cx="6534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 = “onbekend”;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506924-85E3-D210-0A67-08CFCCD9E4EE}"/>
              </a:ext>
            </a:extLst>
          </p:cNvPr>
          <p:cNvSpPr txBox="1"/>
          <p:nvPr/>
        </p:nvSpPr>
        <p:spPr>
          <a:xfrm>
            <a:off x="1404887" y="158311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naam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pic>
        <p:nvPicPr>
          <p:cNvPr id="9" name="Afbeelding 8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F349DFCF-6AC2-8908-5C94-6F2EC2BE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9211335" y="3139474"/>
            <a:ext cx="1235114" cy="10058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53A588-9CD3-FAEE-96F6-5D1156E5E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A73CD20-AA15-A408-2827-0570A6B15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7817840" y="3553300"/>
            <a:ext cx="614913" cy="80340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2F5032F-F3A0-A173-1DA6-9C7F3B626904}"/>
              </a:ext>
            </a:extLst>
          </p:cNvPr>
          <p:cNvSpPr txBox="1"/>
          <p:nvPr/>
        </p:nvSpPr>
        <p:spPr>
          <a:xfrm>
            <a:off x="7812406" y="3255562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340891F-C073-C4CF-5AA2-46D972A4CBEB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3FC054B1-6635-29DD-548C-87E078EFC225}"/>
              </a:ext>
            </a:extLst>
          </p:cNvPr>
          <p:cNvSpPr/>
          <p:nvPr/>
        </p:nvSpPr>
        <p:spPr>
          <a:xfrm rot="16200000">
            <a:off x="7964499" y="4284614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B5474E54-F74D-D8E5-3D52-D035044D8765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CCCB146-B6FB-3E66-0AC5-F01BAE0368C0}"/>
              </a:ext>
            </a:extLst>
          </p:cNvPr>
          <p:cNvSpPr/>
          <p:nvPr/>
        </p:nvSpPr>
        <p:spPr>
          <a:xfrm>
            <a:off x="1503680" y="1148080"/>
            <a:ext cx="4671053" cy="357415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4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F896-76F4-DF14-8ADC-D10FA48C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52ABB01F-EB0B-F95A-0AF8-9D34D5ACD190}"/>
              </a:ext>
            </a:extLst>
          </p:cNvPr>
          <p:cNvSpPr/>
          <p:nvPr/>
        </p:nvSpPr>
        <p:spPr>
          <a:xfrm>
            <a:off x="990600" y="582501"/>
            <a:ext cx="6341144" cy="2440099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C4063E8-F7D9-A56E-09F2-F6DC5F971AC4}"/>
              </a:ext>
            </a:extLst>
          </p:cNvPr>
          <p:cNvGrpSpPr/>
          <p:nvPr/>
        </p:nvGrpSpPr>
        <p:grpSpPr>
          <a:xfrm>
            <a:off x="7693892" y="1488967"/>
            <a:ext cx="3011055" cy="2879006"/>
            <a:chOff x="6276691" y="1994992"/>
            <a:chExt cx="3500578" cy="3417456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B28AEC77-1369-8F7B-BDF1-9448BDD6F4D6}"/>
                </a:ext>
              </a:extLst>
            </p:cNvPr>
            <p:cNvSpPr/>
            <p:nvPr/>
          </p:nvSpPr>
          <p:spPr>
            <a:xfrm>
              <a:off x="6304397" y="1994993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57B0B35A-7D58-CC25-D1AA-64D438E5C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E07A9B26-0E8C-F58C-7B36-EE4EE0DCEC9F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40E065F5-3B19-28AE-046D-6E811B1C9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C5BE290-A373-B849-8E64-65D98803DAF8}"/>
              </a:ext>
            </a:extLst>
          </p:cNvPr>
          <p:cNvSpPr txBox="1"/>
          <p:nvPr/>
        </p:nvSpPr>
        <p:spPr>
          <a:xfrm>
            <a:off x="990600" y="582500"/>
            <a:ext cx="6534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 set;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Kubus 1">
            <a:extLst>
              <a:ext uri="{FF2B5EF4-FFF2-40B4-BE49-F238E27FC236}">
                <a16:creationId xmlns:a16="http://schemas.microsoft.com/office/drawing/2014/main" id="{F0B6E9ED-D209-70B2-E9A4-03388B5D5F9C}"/>
              </a:ext>
            </a:extLst>
          </p:cNvPr>
          <p:cNvSpPr/>
          <p:nvPr/>
        </p:nvSpPr>
        <p:spPr>
          <a:xfrm>
            <a:off x="7845669" y="3524533"/>
            <a:ext cx="1456409" cy="792913"/>
          </a:xfrm>
          <a:prstGeom prst="cub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C6EA31-050B-193E-B7A0-469850827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12797F8-7586-96EB-18C9-34302BA94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7817840" y="3553300"/>
            <a:ext cx="614913" cy="80340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21F0A17-29A8-FD63-AFE1-22F22103377D}"/>
              </a:ext>
            </a:extLst>
          </p:cNvPr>
          <p:cNvSpPr txBox="1"/>
          <p:nvPr/>
        </p:nvSpPr>
        <p:spPr>
          <a:xfrm>
            <a:off x="7812406" y="3255562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CF76CDF-4F1F-C49B-30FB-AF09B87072EA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790CE316-B861-A6A5-9E5C-4227C09B5E1F}"/>
              </a:ext>
            </a:extLst>
          </p:cNvPr>
          <p:cNvSpPr/>
          <p:nvPr/>
        </p:nvSpPr>
        <p:spPr>
          <a:xfrm rot="16200000">
            <a:off x="7964499" y="4284614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7249ACE9-FE73-5A2F-2458-D53EF27835B3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939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6AFCF-F41B-9750-23C3-295D255A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E3CDED-9936-E0CD-3298-195F896F1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Full </a:t>
            </a:r>
            <a:r>
              <a:rPr lang="nl-BE" dirty="0" err="1"/>
              <a:t>properties</a:t>
            </a:r>
            <a:r>
              <a:rPr lang="nl-BE" dirty="0"/>
              <a:t> wanneer controle of transformatie (zie hierna) nodig is.</a:t>
            </a:r>
          </a:p>
          <a:p>
            <a:r>
              <a:rPr lang="nl-BE" dirty="0"/>
              <a:t>Auto-</a:t>
            </a:r>
            <a:r>
              <a:rPr lang="nl-BE" dirty="0" err="1"/>
              <a:t>properties</a:t>
            </a:r>
            <a:r>
              <a:rPr lang="nl-BE" dirty="0"/>
              <a:t> als je gewoon een variabele public nodig hebt zonder enige controle (maar beseft wat de gevolgen kunnen zijn).</a:t>
            </a:r>
          </a:p>
        </p:txBody>
      </p:sp>
    </p:spTree>
    <p:extLst>
      <p:ext uri="{BB962C8B-B14F-4D97-AF65-F5344CB8AC3E}">
        <p14:creationId xmlns:p14="http://schemas.microsoft.com/office/powerpoint/2010/main" val="2251265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ACB7-FF8F-0976-533D-B6F4294A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5DA5A-F47E-3904-D2D7-29D344D0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BA85A3-FE9F-7905-C866-5E47FF5E6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kunnen ook varianten maken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5380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FFE7-EA11-E8E2-1DB4-60F520026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>
            <a:extLst>
              <a:ext uri="{FF2B5EF4-FFF2-40B4-BE49-F238E27FC236}">
                <a16:creationId xmlns:a16="http://schemas.microsoft.com/office/drawing/2014/main" id="{C7DA4107-AB51-FDB9-C656-B80EB9F7D5A3}"/>
              </a:ext>
            </a:extLst>
          </p:cNvPr>
          <p:cNvSpPr txBox="1"/>
          <p:nvPr/>
        </p:nvSpPr>
        <p:spPr>
          <a:xfrm>
            <a:off x="8954916" y="3275619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7CF0CAE0-CE60-880C-A0EF-A1C5ADA9429B}"/>
              </a:ext>
            </a:extLst>
          </p:cNvPr>
          <p:cNvSpPr/>
          <p:nvPr/>
        </p:nvSpPr>
        <p:spPr>
          <a:xfrm rot="9150846">
            <a:off x="9500765" y="3688137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D95762C3-55F5-34FA-758E-174EBA49C072}"/>
              </a:ext>
            </a:extLst>
          </p:cNvPr>
          <p:cNvSpPr/>
          <p:nvPr/>
        </p:nvSpPr>
        <p:spPr>
          <a:xfrm>
            <a:off x="9050386" y="3481701"/>
            <a:ext cx="466815" cy="617291"/>
          </a:xfrm>
          <a:custGeom>
            <a:avLst/>
            <a:gdLst>
              <a:gd name="connsiteX0" fmla="*/ 456656 w 466815"/>
              <a:gd name="connsiteY0" fmla="*/ 165090 h 617291"/>
              <a:gd name="connsiteX1" fmla="*/ 451965 w 466815"/>
              <a:gd name="connsiteY1" fmla="*/ 166524 h 617291"/>
              <a:gd name="connsiteX2" fmla="*/ 451965 w 466815"/>
              <a:gd name="connsiteY2" fmla="*/ 166520 h 617291"/>
              <a:gd name="connsiteX3" fmla="*/ 456644 w 466815"/>
              <a:gd name="connsiteY3" fmla="*/ 165091 h 617291"/>
              <a:gd name="connsiteX4" fmla="*/ 398446 w 466815"/>
              <a:gd name="connsiteY4" fmla="*/ 68359 h 617291"/>
              <a:gd name="connsiteX5" fmla="*/ 387263 w 466815"/>
              <a:gd name="connsiteY5" fmla="*/ 57888 h 617291"/>
              <a:gd name="connsiteX6" fmla="*/ 308480 w 466815"/>
              <a:gd name="connsiteY6" fmla="*/ 12337 h 617291"/>
              <a:gd name="connsiteX7" fmla="*/ 233407 w 466815"/>
              <a:gd name="connsiteY7" fmla="*/ 0 h 617291"/>
              <a:gd name="connsiteX8" fmla="*/ 158334 w 466815"/>
              <a:gd name="connsiteY8" fmla="*/ 12336 h 617291"/>
              <a:gd name="connsiteX9" fmla="*/ 79552 w 466815"/>
              <a:gd name="connsiteY9" fmla="*/ 57887 h 617291"/>
              <a:gd name="connsiteX10" fmla="*/ 10172 w 466815"/>
              <a:gd name="connsiteY10" fmla="*/ 165091 h 617291"/>
              <a:gd name="connsiteX11" fmla="*/ 14851 w 466815"/>
              <a:gd name="connsiteY11" fmla="*/ 166520 h 617291"/>
              <a:gd name="connsiteX12" fmla="*/ 14851 w 466815"/>
              <a:gd name="connsiteY12" fmla="*/ 166524 h 617291"/>
              <a:gd name="connsiteX13" fmla="*/ 10160 w 466815"/>
              <a:gd name="connsiteY13" fmla="*/ 165090 h 617291"/>
              <a:gd name="connsiteX14" fmla="*/ 0 w 466815"/>
              <a:gd name="connsiteY14" fmla="*/ 233407 h 617291"/>
              <a:gd name="connsiteX15" fmla="*/ 0 w 466815"/>
              <a:gd name="connsiteY15" fmla="*/ 612392 h 617291"/>
              <a:gd name="connsiteX16" fmla="*/ 4899 w 466815"/>
              <a:gd name="connsiteY16" fmla="*/ 617291 h 617291"/>
              <a:gd name="connsiteX17" fmla="*/ 461917 w 466815"/>
              <a:gd name="connsiteY17" fmla="*/ 617291 h 617291"/>
              <a:gd name="connsiteX18" fmla="*/ 466816 w 466815"/>
              <a:gd name="connsiteY18" fmla="*/ 612392 h 617291"/>
              <a:gd name="connsiteX19" fmla="*/ 466816 w 466815"/>
              <a:gd name="connsiteY19" fmla="*/ 233407 h 617291"/>
              <a:gd name="connsiteX20" fmla="*/ 456656 w 466815"/>
              <a:gd name="connsiteY20" fmla="*/ 165090 h 617291"/>
              <a:gd name="connsiteX21" fmla="*/ 457017 w 466815"/>
              <a:gd name="connsiteY21" fmla="*/ 233407 h 617291"/>
              <a:gd name="connsiteX22" fmla="*/ 457017 w 466815"/>
              <a:gd name="connsiteY22" fmla="*/ 245226 h 617291"/>
              <a:gd name="connsiteX23" fmla="*/ 394357 w 466815"/>
              <a:gd name="connsiteY23" fmla="*/ 245226 h 617291"/>
              <a:gd name="connsiteX24" fmla="*/ 394357 w 466815"/>
              <a:gd name="connsiteY24" fmla="*/ 233407 h 617291"/>
              <a:gd name="connsiteX25" fmla="*/ 381980 w 466815"/>
              <a:gd name="connsiteY25" fmla="*/ 171421 h 617291"/>
              <a:gd name="connsiteX26" fmla="*/ 448310 w 466815"/>
              <a:gd name="connsiteY26" fmla="*/ 171421 h 617291"/>
              <a:gd name="connsiteX27" fmla="*/ 457017 w 466815"/>
              <a:gd name="connsiteY27" fmla="*/ 233407 h 617291"/>
              <a:gd name="connsiteX28" fmla="*/ 179016 w 466815"/>
              <a:gd name="connsiteY28" fmla="*/ 81892 h 617291"/>
              <a:gd name="connsiteX29" fmla="*/ 175929 w 466815"/>
              <a:gd name="connsiteY29" fmla="*/ 83032 h 617291"/>
              <a:gd name="connsiteX30" fmla="*/ 141428 w 466815"/>
              <a:gd name="connsiteY30" fmla="*/ 101312 h 617291"/>
              <a:gd name="connsiteX31" fmla="*/ 144232 w 466815"/>
              <a:gd name="connsiteY31" fmla="*/ 105331 h 617291"/>
              <a:gd name="connsiteX32" fmla="*/ 144232 w 466815"/>
              <a:gd name="connsiteY32" fmla="*/ 105331 h 617291"/>
              <a:gd name="connsiteX33" fmla="*/ 144232 w 466815"/>
              <a:gd name="connsiteY33" fmla="*/ 105338 h 617291"/>
              <a:gd name="connsiteX34" fmla="*/ 144228 w 466815"/>
              <a:gd name="connsiteY34" fmla="*/ 105338 h 617291"/>
              <a:gd name="connsiteX35" fmla="*/ 141431 w 466815"/>
              <a:gd name="connsiteY35" fmla="*/ 101324 h 617291"/>
              <a:gd name="connsiteX36" fmla="*/ 129755 w 466815"/>
              <a:gd name="connsiteY36" fmla="*/ 110284 h 617291"/>
              <a:gd name="connsiteX37" fmla="*/ 89641 w 466815"/>
              <a:gd name="connsiteY37" fmla="*/ 62147 h 617291"/>
              <a:gd name="connsiteX38" fmla="*/ 157008 w 466815"/>
              <a:gd name="connsiteY38" fmla="*/ 23194 h 617291"/>
              <a:gd name="connsiteX39" fmla="*/ 179016 w 466815"/>
              <a:gd name="connsiteY39" fmla="*/ 81892 h 617291"/>
              <a:gd name="connsiteX40" fmla="*/ 309807 w 466815"/>
              <a:gd name="connsiteY40" fmla="*/ 23194 h 617291"/>
              <a:gd name="connsiteX41" fmla="*/ 377174 w 466815"/>
              <a:gd name="connsiteY41" fmla="*/ 62147 h 617291"/>
              <a:gd name="connsiteX42" fmla="*/ 337061 w 466815"/>
              <a:gd name="connsiteY42" fmla="*/ 110284 h 617291"/>
              <a:gd name="connsiteX43" fmla="*/ 325385 w 466815"/>
              <a:gd name="connsiteY43" fmla="*/ 101324 h 617291"/>
              <a:gd name="connsiteX44" fmla="*/ 322587 w 466815"/>
              <a:gd name="connsiteY44" fmla="*/ 105338 h 617291"/>
              <a:gd name="connsiteX45" fmla="*/ 322584 w 466815"/>
              <a:gd name="connsiteY45" fmla="*/ 105338 h 617291"/>
              <a:gd name="connsiteX46" fmla="*/ 322584 w 466815"/>
              <a:gd name="connsiteY46" fmla="*/ 105331 h 617291"/>
              <a:gd name="connsiteX47" fmla="*/ 322584 w 466815"/>
              <a:gd name="connsiteY47" fmla="*/ 105331 h 617291"/>
              <a:gd name="connsiteX48" fmla="*/ 325386 w 466815"/>
              <a:gd name="connsiteY48" fmla="*/ 101313 h 617291"/>
              <a:gd name="connsiteX49" fmla="*/ 290901 w 466815"/>
              <a:gd name="connsiteY49" fmla="*/ 83039 h 617291"/>
              <a:gd name="connsiteX50" fmla="*/ 287800 w 466815"/>
              <a:gd name="connsiteY50" fmla="*/ 81893 h 617291"/>
              <a:gd name="connsiteX51" fmla="*/ 309807 w 466815"/>
              <a:gd name="connsiteY51" fmla="*/ 23194 h 617291"/>
              <a:gd name="connsiteX52" fmla="*/ 115693 w 466815"/>
              <a:gd name="connsiteY52" fmla="*/ 490453 h 617291"/>
              <a:gd name="connsiteX53" fmla="*/ 115693 w 466815"/>
              <a:gd name="connsiteY53" fmla="*/ 466814 h 617291"/>
              <a:gd name="connsiteX54" fmla="*/ 351123 w 466815"/>
              <a:gd name="connsiteY54" fmla="*/ 466814 h 617291"/>
              <a:gd name="connsiteX55" fmla="*/ 351123 w 466815"/>
              <a:gd name="connsiteY55" fmla="*/ 490453 h 617291"/>
              <a:gd name="connsiteX56" fmla="*/ 115693 w 466815"/>
              <a:gd name="connsiteY56" fmla="*/ 490453 h 617291"/>
              <a:gd name="connsiteX57" fmla="*/ 351123 w 466815"/>
              <a:gd name="connsiteY57" fmla="*/ 204870 h 617291"/>
              <a:gd name="connsiteX58" fmla="*/ 351123 w 466815"/>
              <a:gd name="connsiteY58" fmla="*/ 228508 h 617291"/>
              <a:gd name="connsiteX59" fmla="*/ 115693 w 466815"/>
              <a:gd name="connsiteY59" fmla="*/ 228508 h 617291"/>
              <a:gd name="connsiteX60" fmla="*/ 115693 w 466815"/>
              <a:gd name="connsiteY60" fmla="*/ 204870 h 617291"/>
              <a:gd name="connsiteX61" fmla="*/ 351123 w 466815"/>
              <a:gd name="connsiteY61" fmla="*/ 204870 h 617291"/>
              <a:gd name="connsiteX62" fmla="*/ 284236 w 466815"/>
              <a:gd name="connsiteY62" fmla="*/ 267575 h 617291"/>
              <a:gd name="connsiteX63" fmla="*/ 260597 w 466815"/>
              <a:gd name="connsiteY63" fmla="*/ 293079 h 617291"/>
              <a:gd name="connsiteX64" fmla="*/ 260597 w 466815"/>
              <a:gd name="connsiteY64" fmla="*/ 238306 h 617291"/>
              <a:gd name="connsiteX65" fmla="*/ 284236 w 466815"/>
              <a:gd name="connsiteY65" fmla="*/ 238306 h 617291"/>
              <a:gd name="connsiteX66" fmla="*/ 284236 w 466815"/>
              <a:gd name="connsiteY66" fmla="*/ 267575 h 617291"/>
              <a:gd name="connsiteX67" fmla="*/ 206217 w 466815"/>
              <a:gd name="connsiteY67" fmla="*/ 351753 h 617291"/>
              <a:gd name="connsiteX68" fmla="*/ 182579 w 466815"/>
              <a:gd name="connsiteY68" fmla="*/ 377257 h 617291"/>
              <a:gd name="connsiteX69" fmla="*/ 182579 w 466815"/>
              <a:gd name="connsiteY69" fmla="*/ 238306 h 617291"/>
              <a:gd name="connsiteX70" fmla="*/ 206217 w 466815"/>
              <a:gd name="connsiteY70" fmla="*/ 238306 h 617291"/>
              <a:gd name="connsiteX71" fmla="*/ 206217 w 466815"/>
              <a:gd name="connsiteY71" fmla="*/ 351753 h 617291"/>
              <a:gd name="connsiteX72" fmla="*/ 139333 w 466815"/>
              <a:gd name="connsiteY72" fmla="*/ 423917 h 617291"/>
              <a:gd name="connsiteX73" fmla="*/ 115693 w 466815"/>
              <a:gd name="connsiteY73" fmla="*/ 449422 h 617291"/>
              <a:gd name="connsiteX74" fmla="*/ 115693 w 466815"/>
              <a:gd name="connsiteY74" fmla="*/ 238306 h 617291"/>
              <a:gd name="connsiteX75" fmla="*/ 139333 w 466815"/>
              <a:gd name="connsiteY75" fmla="*/ 238306 h 617291"/>
              <a:gd name="connsiteX76" fmla="*/ 139333 w 466815"/>
              <a:gd name="connsiteY76" fmla="*/ 423917 h 617291"/>
              <a:gd name="connsiteX77" fmla="*/ 324722 w 466815"/>
              <a:gd name="connsiteY77" fmla="*/ 238306 h 617291"/>
              <a:gd name="connsiteX78" fmla="*/ 344800 w 466815"/>
              <a:gd name="connsiteY78" fmla="*/ 238306 h 617291"/>
              <a:gd name="connsiteX79" fmla="*/ 142092 w 466815"/>
              <a:gd name="connsiteY79" fmla="*/ 457016 h 617291"/>
              <a:gd name="connsiteX80" fmla="*/ 122014 w 466815"/>
              <a:gd name="connsiteY80" fmla="*/ 457016 h 617291"/>
              <a:gd name="connsiteX81" fmla="*/ 324722 w 466815"/>
              <a:gd name="connsiteY81" fmla="*/ 238306 h 617291"/>
              <a:gd name="connsiteX82" fmla="*/ 260599 w 466815"/>
              <a:gd name="connsiteY82" fmla="*/ 343569 h 617291"/>
              <a:gd name="connsiteX83" fmla="*/ 284237 w 466815"/>
              <a:gd name="connsiteY83" fmla="*/ 318065 h 617291"/>
              <a:gd name="connsiteX84" fmla="*/ 284237 w 466815"/>
              <a:gd name="connsiteY84" fmla="*/ 335326 h 617291"/>
              <a:gd name="connsiteX85" fmla="*/ 275468 w 466815"/>
              <a:gd name="connsiteY85" fmla="*/ 348071 h 617291"/>
              <a:gd name="connsiteX86" fmla="*/ 275468 w 466815"/>
              <a:gd name="connsiteY86" fmla="*/ 355994 h 617291"/>
              <a:gd name="connsiteX87" fmla="*/ 260599 w 466815"/>
              <a:gd name="connsiteY87" fmla="*/ 366225 h 617291"/>
              <a:gd name="connsiteX88" fmla="*/ 260599 w 466815"/>
              <a:gd name="connsiteY88" fmla="*/ 343569 h 617291"/>
              <a:gd name="connsiteX89" fmla="*/ 285265 w 466815"/>
              <a:gd name="connsiteY89" fmla="*/ 368917 h 617291"/>
              <a:gd name="connsiteX90" fmla="*/ 285265 w 466815"/>
              <a:gd name="connsiteY90" fmla="*/ 348071 h 617291"/>
              <a:gd name="connsiteX91" fmla="*/ 289135 w 466815"/>
              <a:gd name="connsiteY91" fmla="*/ 344201 h 617291"/>
              <a:gd name="connsiteX92" fmla="*/ 291894 w 466815"/>
              <a:gd name="connsiteY92" fmla="*/ 345351 h 617291"/>
              <a:gd name="connsiteX93" fmla="*/ 293018 w 466815"/>
              <a:gd name="connsiteY93" fmla="*/ 348071 h 617291"/>
              <a:gd name="connsiteX94" fmla="*/ 293018 w 466815"/>
              <a:gd name="connsiteY94" fmla="*/ 368917 h 617291"/>
              <a:gd name="connsiteX95" fmla="*/ 289135 w 466815"/>
              <a:gd name="connsiteY95" fmla="*/ 372788 h 617291"/>
              <a:gd name="connsiteX96" fmla="*/ 285265 w 466815"/>
              <a:gd name="connsiteY96" fmla="*/ 368917 h 617291"/>
              <a:gd name="connsiteX97" fmla="*/ 275466 w 466815"/>
              <a:gd name="connsiteY97" fmla="*/ 366755 h 617291"/>
              <a:gd name="connsiteX98" fmla="*/ 275466 w 466815"/>
              <a:gd name="connsiteY98" fmla="*/ 368917 h 617291"/>
              <a:gd name="connsiteX99" fmla="*/ 277812 w 466815"/>
              <a:gd name="connsiteY99" fmla="*/ 376565 h 617291"/>
              <a:gd name="connsiteX100" fmla="*/ 270128 w 466815"/>
              <a:gd name="connsiteY100" fmla="*/ 391796 h 617291"/>
              <a:gd name="connsiteX101" fmla="*/ 289136 w 466815"/>
              <a:gd name="connsiteY101" fmla="*/ 410805 h 617291"/>
              <a:gd name="connsiteX102" fmla="*/ 308145 w 466815"/>
              <a:gd name="connsiteY102" fmla="*/ 391796 h 617291"/>
              <a:gd name="connsiteX103" fmla="*/ 300467 w 466815"/>
              <a:gd name="connsiteY103" fmla="*/ 376570 h 617291"/>
              <a:gd name="connsiteX104" fmla="*/ 302817 w 466815"/>
              <a:gd name="connsiteY104" fmla="*/ 368917 h 617291"/>
              <a:gd name="connsiteX105" fmla="*/ 302817 w 466815"/>
              <a:gd name="connsiteY105" fmla="*/ 366755 h 617291"/>
              <a:gd name="connsiteX106" fmla="*/ 317686 w 466815"/>
              <a:gd name="connsiteY106" fmla="*/ 391796 h 617291"/>
              <a:gd name="connsiteX107" fmla="*/ 289136 w 466815"/>
              <a:gd name="connsiteY107" fmla="*/ 420346 h 617291"/>
              <a:gd name="connsiteX108" fmla="*/ 260599 w 466815"/>
              <a:gd name="connsiteY108" fmla="*/ 391796 h 617291"/>
              <a:gd name="connsiteX109" fmla="*/ 275466 w 466815"/>
              <a:gd name="connsiteY109" fmla="*/ 366755 h 617291"/>
              <a:gd name="connsiteX110" fmla="*/ 182579 w 466815"/>
              <a:gd name="connsiteY110" fmla="*/ 427747 h 617291"/>
              <a:gd name="connsiteX111" fmla="*/ 206217 w 466815"/>
              <a:gd name="connsiteY111" fmla="*/ 402244 h 617291"/>
              <a:gd name="connsiteX112" fmla="*/ 206217 w 466815"/>
              <a:gd name="connsiteY112" fmla="*/ 457016 h 617291"/>
              <a:gd name="connsiteX113" fmla="*/ 182579 w 466815"/>
              <a:gd name="connsiteY113" fmla="*/ 457016 h 617291"/>
              <a:gd name="connsiteX114" fmla="*/ 182579 w 466815"/>
              <a:gd name="connsiteY114" fmla="*/ 427747 h 617291"/>
              <a:gd name="connsiteX115" fmla="*/ 260599 w 466815"/>
              <a:gd name="connsiteY115" fmla="*/ 417368 h 617291"/>
              <a:gd name="connsiteX116" fmla="*/ 284237 w 466815"/>
              <a:gd name="connsiteY116" fmla="*/ 429821 h 617291"/>
              <a:gd name="connsiteX117" fmla="*/ 284237 w 466815"/>
              <a:gd name="connsiteY117" fmla="*/ 457016 h 617291"/>
              <a:gd name="connsiteX118" fmla="*/ 260599 w 466815"/>
              <a:gd name="connsiteY118" fmla="*/ 457016 h 617291"/>
              <a:gd name="connsiteX119" fmla="*/ 260599 w 466815"/>
              <a:gd name="connsiteY119" fmla="*/ 417368 h 617291"/>
              <a:gd name="connsiteX120" fmla="*/ 327483 w 466815"/>
              <a:gd name="connsiteY120" fmla="*/ 271405 h 617291"/>
              <a:gd name="connsiteX121" fmla="*/ 351123 w 466815"/>
              <a:gd name="connsiteY121" fmla="*/ 245900 h 617291"/>
              <a:gd name="connsiteX122" fmla="*/ 351123 w 466815"/>
              <a:gd name="connsiteY122" fmla="*/ 457016 h 617291"/>
              <a:gd name="connsiteX123" fmla="*/ 327483 w 466815"/>
              <a:gd name="connsiteY123" fmla="*/ 457016 h 617291"/>
              <a:gd name="connsiteX124" fmla="*/ 327483 w 466815"/>
              <a:gd name="connsiteY124" fmla="*/ 271405 h 617291"/>
              <a:gd name="connsiteX125" fmla="*/ 351123 w 466815"/>
              <a:gd name="connsiteY125" fmla="*/ 195071 h 617291"/>
              <a:gd name="connsiteX126" fmla="*/ 327483 w 466815"/>
              <a:gd name="connsiteY126" fmla="*/ 195071 h 617291"/>
              <a:gd name="connsiteX127" fmla="*/ 327483 w 466815"/>
              <a:gd name="connsiteY127" fmla="*/ 115109 h 617291"/>
              <a:gd name="connsiteX128" fmla="*/ 334358 w 466815"/>
              <a:gd name="connsiteY128" fmla="*/ 120913 h 617291"/>
              <a:gd name="connsiteX129" fmla="*/ 340289 w 466815"/>
              <a:gd name="connsiteY129" fmla="*/ 126536 h 617291"/>
              <a:gd name="connsiteX130" fmla="*/ 351123 w 466815"/>
              <a:gd name="connsiteY130" fmla="*/ 138610 h 617291"/>
              <a:gd name="connsiteX131" fmla="*/ 351123 w 466815"/>
              <a:gd name="connsiteY131" fmla="*/ 195071 h 617291"/>
              <a:gd name="connsiteX132" fmla="*/ 279947 w 466815"/>
              <a:gd name="connsiteY132" fmla="*/ 89555 h 617291"/>
              <a:gd name="connsiteX133" fmla="*/ 284236 w 466815"/>
              <a:gd name="connsiteY133" fmla="*/ 91020 h 617291"/>
              <a:gd name="connsiteX134" fmla="*/ 284236 w 466815"/>
              <a:gd name="connsiteY134" fmla="*/ 195071 h 617291"/>
              <a:gd name="connsiteX135" fmla="*/ 260597 w 466815"/>
              <a:gd name="connsiteY135" fmla="*/ 195071 h 617291"/>
              <a:gd name="connsiteX136" fmla="*/ 260597 w 466815"/>
              <a:gd name="connsiteY136" fmla="*/ 84706 h 617291"/>
              <a:gd name="connsiteX137" fmla="*/ 279947 w 466815"/>
              <a:gd name="connsiteY137" fmla="*/ 89555 h 617291"/>
              <a:gd name="connsiteX138" fmla="*/ 255698 w 466815"/>
              <a:gd name="connsiteY138" fmla="*/ 78943 h 617291"/>
              <a:gd name="connsiteX139" fmla="*/ 255698 w 466815"/>
              <a:gd name="connsiteY139" fmla="*/ 78939 h 617291"/>
              <a:gd name="connsiteX140" fmla="*/ 255836 w 466815"/>
              <a:gd name="connsiteY140" fmla="*/ 77977 h 617291"/>
              <a:gd name="connsiteX141" fmla="*/ 255698 w 466815"/>
              <a:gd name="connsiteY141" fmla="*/ 78943 h 617291"/>
              <a:gd name="connsiteX142" fmla="*/ 255698 w 466815"/>
              <a:gd name="connsiteY142" fmla="*/ 78943 h 617291"/>
              <a:gd name="connsiteX143" fmla="*/ 211116 w 466815"/>
              <a:gd name="connsiteY143" fmla="*/ 78943 h 617291"/>
              <a:gd name="connsiteX144" fmla="*/ 211116 w 466815"/>
              <a:gd name="connsiteY144" fmla="*/ 78943 h 617291"/>
              <a:gd name="connsiteX145" fmla="*/ 210979 w 466815"/>
              <a:gd name="connsiteY145" fmla="*/ 77978 h 617291"/>
              <a:gd name="connsiteX146" fmla="*/ 211116 w 466815"/>
              <a:gd name="connsiteY146" fmla="*/ 78940 h 617291"/>
              <a:gd name="connsiteX147" fmla="*/ 211116 w 466815"/>
              <a:gd name="connsiteY147" fmla="*/ 78943 h 617291"/>
              <a:gd name="connsiteX148" fmla="*/ 206217 w 466815"/>
              <a:gd name="connsiteY148" fmla="*/ 195071 h 617291"/>
              <a:gd name="connsiteX149" fmla="*/ 182579 w 466815"/>
              <a:gd name="connsiteY149" fmla="*/ 195071 h 617291"/>
              <a:gd name="connsiteX150" fmla="*/ 182579 w 466815"/>
              <a:gd name="connsiteY150" fmla="*/ 91020 h 617291"/>
              <a:gd name="connsiteX151" fmla="*/ 186878 w 466815"/>
              <a:gd name="connsiteY151" fmla="*/ 89551 h 617291"/>
              <a:gd name="connsiteX152" fmla="*/ 206217 w 466815"/>
              <a:gd name="connsiteY152" fmla="*/ 84706 h 617291"/>
              <a:gd name="connsiteX153" fmla="*/ 206217 w 466815"/>
              <a:gd name="connsiteY153" fmla="*/ 195071 h 617291"/>
              <a:gd name="connsiteX154" fmla="*/ 132463 w 466815"/>
              <a:gd name="connsiteY154" fmla="*/ 120907 h 617291"/>
              <a:gd name="connsiteX155" fmla="*/ 139332 w 466815"/>
              <a:gd name="connsiteY155" fmla="*/ 115108 h 617291"/>
              <a:gd name="connsiteX156" fmla="*/ 139332 w 466815"/>
              <a:gd name="connsiteY156" fmla="*/ 195070 h 617291"/>
              <a:gd name="connsiteX157" fmla="*/ 115693 w 466815"/>
              <a:gd name="connsiteY157" fmla="*/ 195070 h 617291"/>
              <a:gd name="connsiteX158" fmla="*/ 115693 w 466815"/>
              <a:gd name="connsiteY158" fmla="*/ 138625 h 617291"/>
              <a:gd name="connsiteX159" fmla="*/ 132463 w 466815"/>
              <a:gd name="connsiteY159" fmla="*/ 120907 h 617291"/>
              <a:gd name="connsiteX160" fmla="*/ 72458 w 466815"/>
              <a:gd name="connsiteY160" fmla="*/ 334403 h 617291"/>
              <a:gd name="connsiteX161" fmla="*/ 9798 w 466815"/>
              <a:gd name="connsiteY161" fmla="*/ 334403 h 617291"/>
              <a:gd name="connsiteX162" fmla="*/ 9798 w 466815"/>
              <a:gd name="connsiteY162" fmla="*/ 255025 h 617291"/>
              <a:gd name="connsiteX163" fmla="*/ 72458 w 466815"/>
              <a:gd name="connsiteY163" fmla="*/ 255025 h 617291"/>
              <a:gd name="connsiteX164" fmla="*/ 72458 w 466815"/>
              <a:gd name="connsiteY164" fmla="*/ 334403 h 617291"/>
              <a:gd name="connsiteX165" fmla="*/ 72458 w 466815"/>
              <a:gd name="connsiteY165" fmla="*/ 344201 h 617291"/>
              <a:gd name="connsiteX166" fmla="*/ 72458 w 466815"/>
              <a:gd name="connsiteY166" fmla="*/ 423567 h 617291"/>
              <a:gd name="connsiteX167" fmla="*/ 9798 w 466815"/>
              <a:gd name="connsiteY167" fmla="*/ 423567 h 617291"/>
              <a:gd name="connsiteX168" fmla="*/ 9798 w 466815"/>
              <a:gd name="connsiteY168" fmla="*/ 344201 h 617291"/>
              <a:gd name="connsiteX169" fmla="*/ 72458 w 466815"/>
              <a:gd name="connsiteY169" fmla="*/ 344201 h 617291"/>
              <a:gd name="connsiteX170" fmla="*/ 72458 w 466815"/>
              <a:gd name="connsiteY170" fmla="*/ 433365 h 617291"/>
              <a:gd name="connsiteX171" fmla="*/ 72458 w 466815"/>
              <a:gd name="connsiteY171" fmla="*/ 512744 h 617291"/>
              <a:gd name="connsiteX172" fmla="*/ 9798 w 466815"/>
              <a:gd name="connsiteY172" fmla="*/ 512744 h 617291"/>
              <a:gd name="connsiteX173" fmla="*/ 9798 w 466815"/>
              <a:gd name="connsiteY173" fmla="*/ 433365 h 617291"/>
              <a:gd name="connsiteX174" fmla="*/ 72458 w 466815"/>
              <a:gd name="connsiteY174" fmla="*/ 433365 h 617291"/>
              <a:gd name="connsiteX175" fmla="*/ 72458 w 466815"/>
              <a:gd name="connsiteY175" fmla="*/ 522542 h 617291"/>
              <a:gd name="connsiteX176" fmla="*/ 72458 w 466815"/>
              <a:gd name="connsiteY176" fmla="*/ 574056 h 617291"/>
              <a:gd name="connsiteX177" fmla="*/ 9798 w 466815"/>
              <a:gd name="connsiteY177" fmla="*/ 574056 h 617291"/>
              <a:gd name="connsiteX178" fmla="*/ 9798 w 466815"/>
              <a:gd name="connsiteY178" fmla="*/ 522542 h 617291"/>
              <a:gd name="connsiteX179" fmla="*/ 72458 w 466815"/>
              <a:gd name="connsiteY179" fmla="*/ 522542 h 617291"/>
              <a:gd name="connsiteX180" fmla="*/ 115693 w 466815"/>
              <a:gd name="connsiteY180" fmla="*/ 500251 h 617291"/>
              <a:gd name="connsiteX181" fmla="*/ 139333 w 466815"/>
              <a:gd name="connsiteY181" fmla="*/ 500251 h 617291"/>
              <a:gd name="connsiteX182" fmla="*/ 139333 w 466815"/>
              <a:gd name="connsiteY182" fmla="*/ 574056 h 617291"/>
              <a:gd name="connsiteX183" fmla="*/ 115693 w 466815"/>
              <a:gd name="connsiteY183" fmla="*/ 574056 h 617291"/>
              <a:gd name="connsiteX184" fmla="*/ 115693 w 466815"/>
              <a:gd name="connsiteY184" fmla="*/ 500251 h 617291"/>
              <a:gd name="connsiteX185" fmla="*/ 182579 w 466815"/>
              <a:gd name="connsiteY185" fmla="*/ 500251 h 617291"/>
              <a:gd name="connsiteX186" fmla="*/ 206217 w 466815"/>
              <a:gd name="connsiteY186" fmla="*/ 500251 h 617291"/>
              <a:gd name="connsiteX187" fmla="*/ 206217 w 466815"/>
              <a:gd name="connsiteY187" fmla="*/ 574056 h 617291"/>
              <a:gd name="connsiteX188" fmla="*/ 182579 w 466815"/>
              <a:gd name="connsiteY188" fmla="*/ 574056 h 617291"/>
              <a:gd name="connsiteX189" fmla="*/ 182579 w 466815"/>
              <a:gd name="connsiteY189" fmla="*/ 500251 h 617291"/>
              <a:gd name="connsiteX190" fmla="*/ 260599 w 466815"/>
              <a:gd name="connsiteY190" fmla="*/ 500251 h 617291"/>
              <a:gd name="connsiteX191" fmla="*/ 284237 w 466815"/>
              <a:gd name="connsiteY191" fmla="*/ 500251 h 617291"/>
              <a:gd name="connsiteX192" fmla="*/ 284237 w 466815"/>
              <a:gd name="connsiteY192" fmla="*/ 574056 h 617291"/>
              <a:gd name="connsiteX193" fmla="*/ 260599 w 466815"/>
              <a:gd name="connsiteY193" fmla="*/ 574056 h 617291"/>
              <a:gd name="connsiteX194" fmla="*/ 260599 w 466815"/>
              <a:gd name="connsiteY194" fmla="*/ 500251 h 617291"/>
              <a:gd name="connsiteX195" fmla="*/ 327483 w 466815"/>
              <a:gd name="connsiteY195" fmla="*/ 500251 h 617291"/>
              <a:gd name="connsiteX196" fmla="*/ 351123 w 466815"/>
              <a:gd name="connsiteY196" fmla="*/ 500251 h 617291"/>
              <a:gd name="connsiteX197" fmla="*/ 351123 w 466815"/>
              <a:gd name="connsiteY197" fmla="*/ 574056 h 617291"/>
              <a:gd name="connsiteX198" fmla="*/ 327483 w 466815"/>
              <a:gd name="connsiteY198" fmla="*/ 574056 h 617291"/>
              <a:gd name="connsiteX199" fmla="*/ 327483 w 466815"/>
              <a:gd name="connsiteY199" fmla="*/ 500251 h 617291"/>
              <a:gd name="connsiteX200" fmla="*/ 394356 w 466815"/>
              <a:gd name="connsiteY200" fmla="*/ 522542 h 617291"/>
              <a:gd name="connsiteX201" fmla="*/ 457016 w 466815"/>
              <a:gd name="connsiteY201" fmla="*/ 522542 h 617291"/>
              <a:gd name="connsiteX202" fmla="*/ 457016 w 466815"/>
              <a:gd name="connsiteY202" fmla="*/ 574056 h 617291"/>
              <a:gd name="connsiteX203" fmla="*/ 394356 w 466815"/>
              <a:gd name="connsiteY203" fmla="*/ 574056 h 617291"/>
              <a:gd name="connsiteX204" fmla="*/ 394356 w 466815"/>
              <a:gd name="connsiteY204" fmla="*/ 522542 h 617291"/>
              <a:gd name="connsiteX205" fmla="*/ 394356 w 466815"/>
              <a:gd name="connsiteY205" fmla="*/ 512744 h 617291"/>
              <a:gd name="connsiteX206" fmla="*/ 394356 w 466815"/>
              <a:gd name="connsiteY206" fmla="*/ 433365 h 617291"/>
              <a:gd name="connsiteX207" fmla="*/ 457016 w 466815"/>
              <a:gd name="connsiteY207" fmla="*/ 433365 h 617291"/>
              <a:gd name="connsiteX208" fmla="*/ 457016 w 466815"/>
              <a:gd name="connsiteY208" fmla="*/ 512744 h 617291"/>
              <a:gd name="connsiteX209" fmla="*/ 394356 w 466815"/>
              <a:gd name="connsiteY209" fmla="*/ 512744 h 617291"/>
              <a:gd name="connsiteX210" fmla="*/ 394356 w 466815"/>
              <a:gd name="connsiteY210" fmla="*/ 423567 h 617291"/>
              <a:gd name="connsiteX211" fmla="*/ 394356 w 466815"/>
              <a:gd name="connsiteY211" fmla="*/ 344201 h 617291"/>
              <a:gd name="connsiteX212" fmla="*/ 457016 w 466815"/>
              <a:gd name="connsiteY212" fmla="*/ 344201 h 617291"/>
              <a:gd name="connsiteX213" fmla="*/ 457016 w 466815"/>
              <a:gd name="connsiteY213" fmla="*/ 423567 h 617291"/>
              <a:gd name="connsiteX214" fmla="*/ 394356 w 466815"/>
              <a:gd name="connsiteY214" fmla="*/ 423567 h 617291"/>
              <a:gd name="connsiteX215" fmla="*/ 394356 w 466815"/>
              <a:gd name="connsiteY215" fmla="*/ 334403 h 617291"/>
              <a:gd name="connsiteX216" fmla="*/ 394356 w 466815"/>
              <a:gd name="connsiteY216" fmla="*/ 255025 h 617291"/>
              <a:gd name="connsiteX217" fmla="*/ 457016 w 466815"/>
              <a:gd name="connsiteY217" fmla="*/ 255025 h 617291"/>
              <a:gd name="connsiteX218" fmla="*/ 457016 w 466815"/>
              <a:gd name="connsiteY218" fmla="*/ 334403 h 617291"/>
              <a:gd name="connsiteX219" fmla="*/ 394356 w 466815"/>
              <a:gd name="connsiteY219" fmla="*/ 334403 h 617291"/>
              <a:gd name="connsiteX220" fmla="*/ 445231 w 466815"/>
              <a:gd name="connsiteY220" fmla="*/ 161623 h 617291"/>
              <a:gd name="connsiteX221" fmla="*/ 377490 w 466815"/>
              <a:gd name="connsiteY221" fmla="*/ 161623 h 617291"/>
              <a:gd name="connsiteX222" fmla="*/ 359868 w 466815"/>
              <a:gd name="connsiteY222" fmla="*/ 133847 h 617291"/>
              <a:gd name="connsiteX223" fmla="*/ 356029 w 466815"/>
              <a:gd name="connsiteY223" fmla="*/ 136876 h 617291"/>
              <a:gd name="connsiteX224" fmla="*/ 356014 w 466815"/>
              <a:gd name="connsiteY224" fmla="*/ 136876 h 617291"/>
              <a:gd name="connsiteX225" fmla="*/ 359866 w 466815"/>
              <a:gd name="connsiteY225" fmla="*/ 133833 h 617291"/>
              <a:gd name="connsiteX226" fmla="*/ 347213 w 466815"/>
              <a:gd name="connsiteY226" fmla="*/ 119603 h 617291"/>
              <a:gd name="connsiteX227" fmla="*/ 344364 w 466815"/>
              <a:gd name="connsiteY227" fmla="*/ 116827 h 617291"/>
              <a:gd name="connsiteX228" fmla="*/ 384527 w 466815"/>
              <a:gd name="connsiteY228" fmla="*/ 68630 h 617291"/>
              <a:gd name="connsiteX229" fmla="*/ 391517 w 466815"/>
              <a:gd name="connsiteY229" fmla="*/ 75286 h 617291"/>
              <a:gd name="connsiteX230" fmla="*/ 445231 w 466815"/>
              <a:gd name="connsiteY230" fmla="*/ 161623 h 617291"/>
              <a:gd name="connsiteX231" fmla="*/ 300523 w 466815"/>
              <a:gd name="connsiteY231" fmla="*/ 20048 h 617291"/>
              <a:gd name="connsiteX232" fmla="*/ 278472 w 466815"/>
              <a:gd name="connsiteY232" fmla="*/ 78863 h 617291"/>
              <a:gd name="connsiteX233" fmla="*/ 256392 w 466815"/>
              <a:gd name="connsiteY233" fmla="*/ 74099 h 617291"/>
              <a:gd name="connsiteX234" fmla="*/ 256393 w 466815"/>
              <a:gd name="connsiteY234" fmla="*/ 74087 h 617291"/>
              <a:gd name="connsiteX235" fmla="*/ 210423 w 466815"/>
              <a:gd name="connsiteY235" fmla="*/ 74087 h 617291"/>
              <a:gd name="connsiteX236" fmla="*/ 210424 w 466815"/>
              <a:gd name="connsiteY236" fmla="*/ 74099 h 617291"/>
              <a:gd name="connsiteX237" fmla="*/ 188344 w 466815"/>
              <a:gd name="connsiteY237" fmla="*/ 78863 h 617291"/>
              <a:gd name="connsiteX238" fmla="*/ 166291 w 466815"/>
              <a:gd name="connsiteY238" fmla="*/ 20047 h 617291"/>
              <a:gd name="connsiteX239" fmla="*/ 233407 w 466815"/>
              <a:gd name="connsiteY239" fmla="*/ 9798 h 617291"/>
              <a:gd name="connsiteX240" fmla="*/ 300523 w 466815"/>
              <a:gd name="connsiteY240" fmla="*/ 20048 h 617291"/>
              <a:gd name="connsiteX241" fmla="*/ 82292 w 466815"/>
              <a:gd name="connsiteY241" fmla="*/ 68634 h 617291"/>
              <a:gd name="connsiteX242" fmla="*/ 122469 w 466815"/>
              <a:gd name="connsiteY242" fmla="*/ 116848 h 617291"/>
              <a:gd name="connsiteX243" fmla="*/ 106946 w 466815"/>
              <a:gd name="connsiteY243" fmla="*/ 133837 h 617291"/>
              <a:gd name="connsiteX244" fmla="*/ 110801 w 466815"/>
              <a:gd name="connsiteY244" fmla="*/ 136876 h 617291"/>
              <a:gd name="connsiteX245" fmla="*/ 110787 w 466815"/>
              <a:gd name="connsiteY245" fmla="*/ 136876 h 617291"/>
              <a:gd name="connsiteX246" fmla="*/ 106947 w 466815"/>
              <a:gd name="connsiteY246" fmla="*/ 133847 h 617291"/>
              <a:gd name="connsiteX247" fmla="*/ 89326 w 466815"/>
              <a:gd name="connsiteY247" fmla="*/ 161623 h 617291"/>
              <a:gd name="connsiteX248" fmla="*/ 21595 w 466815"/>
              <a:gd name="connsiteY248" fmla="*/ 161623 h 617291"/>
              <a:gd name="connsiteX249" fmla="*/ 82292 w 466815"/>
              <a:gd name="connsiteY249" fmla="*/ 68634 h 617291"/>
              <a:gd name="connsiteX250" fmla="*/ 18505 w 466815"/>
              <a:gd name="connsiteY250" fmla="*/ 171421 h 617291"/>
              <a:gd name="connsiteX251" fmla="*/ 84837 w 466815"/>
              <a:gd name="connsiteY251" fmla="*/ 171421 h 617291"/>
              <a:gd name="connsiteX252" fmla="*/ 72459 w 466815"/>
              <a:gd name="connsiteY252" fmla="*/ 233407 h 617291"/>
              <a:gd name="connsiteX253" fmla="*/ 72459 w 466815"/>
              <a:gd name="connsiteY253" fmla="*/ 245226 h 617291"/>
              <a:gd name="connsiteX254" fmla="*/ 9798 w 466815"/>
              <a:gd name="connsiteY254" fmla="*/ 245226 h 617291"/>
              <a:gd name="connsiteX255" fmla="*/ 9798 w 466815"/>
              <a:gd name="connsiteY255" fmla="*/ 233407 h 617291"/>
              <a:gd name="connsiteX256" fmla="*/ 18505 w 466815"/>
              <a:gd name="connsiteY256" fmla="*/ 171421 h 617291"/>
              <a:gd name="connsiteX257" fmla="*/ 9798 w 466815"/>
              <a:gd name="connsiteY257" fmla="*/ 607493 h 617291"/>
              <a:gd name="connsiteX258" fmla="*/ 9798 w 466815"/>
              <a:gd name="connsiteY258" fmla="*/ 583855 h 617291"/>
              <a:gd name="connsiteX259" fmla="*/ 457017 w 466815"/>
              <a:gd name="connsiteY259" fmla="*/ 583855 h 617291"/>
              <a:gd name="connsiteX260" fmla="*/ 457017 w 466815"/>
              <a:gd name="connsiteY260" fmla="*/ 607493 h 617291"/>
              <a:gd name="connsiteX261" fmla="*/ 9798 w 466815"/>
              <a:gd name="connsiteY261" fmla="*/ 607493 h 6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466815" h="617291">
                <a:moveTo>
                  <a:pt x="456656" y="165090"/>
                </a:moveTo>
                <a:lnTo>
                  <a:pt x="451965" y="166524"/>
                </a:lnTo>
                <a:lnTo>
                  <a:pt x="451965" y="166520"/>
                </a:lnTo>
                <a:lnTo>
                  <a:pt x="456644" y="165091"/>
                </a:lnTo>
                <a:cubicBezTo>
                  <a:pt x="445555" y="128792"/>
                  <a:pt x="425431" y="95342"/>
                  <a:pt x="398446" y="68359"/>
                </a:cubicBezTo>
                <a:cubicBezTo>
                  <a:pt x="394852" y="64765"/>
                  <a:pt x="391090" y="61242"/>
                  <a:pt x="387263" y="57888"/>
                </a:cubicBezTo>
                <a:cubicBezTo>
                  <a:pt x="364059" y="37526"/>
                  <a:pt x="337552" y="22202"/>
                  <a:pt x="308480" y="12337"/>
                </a:cubicBezTo>
                <a:cubicBezTo>
                  <a:pt x="284358" y="4151"/>
                  <a:pt x="259100" y="0"/>
                  <a:pt x="233407" y="0"/>
                </a:cubicBezTo>
                <a:cubicBezTo>
                  <a:pt x="207715" y="0"/>
                  <a:pt x="182456" y="4151"/>
                  <a:pt x="158334" y="12336"/>
                </a:cubicBezTo>
                <a:cubicBezTo>
                  <a:pt x="129263" y="22200"/>
                  <a:pt x="102756" y="37526"/>
                  <a:pt x="79552" y="57887"/>
                </a:cubicBezTo>
                <a:cubicBezTo>
                  <a:pt x="46805" y="86614"/>
                  <a:pt x="22814" y="123685"/>
                  <a:pt x="10172" y="165091"/>
                </a:cubicBezTo>
                <a:lnTo>
                  <a:pt x="14851" y="166520"/>
                </a:lnTo>
                <a:lnTo>
                  <a:pt x="14851" y="166524"/>
                </a:lnTo>
                <a:lnTo>
                  <a:pt x="10160" y="165090"/>
                </a:lnTo>
                <a:cubicBezTo>
                  <a:pt x="3418" y="187137"/>
                  <a:pt x="0" y="210124"/>
                  <a:pt x="0" y="233407"/>
                </a:cubicBezTo>
                <a:lnTo>
                  <a:pt x="0" y="612392"/>
                </a:lnTo>
                <a:cubicBezTo>
                  <a:pt x="0" y="615098"/>
                  <a:pt x="2194" y="617291"/>
                  <a:pt x="4899" y="617291"/>
                </a:cubicBezTo>
                <a:lnTo>
                  <a:pt x="461917" y="617291"/>
                </a:lnTo>
                <a:cubicBezTo>
                  <a:pt x="464622" y="617291"/>
                  <a:pt x="466816" y="615098"/>
                  <a:pt x="466816" y="612392"/>
                </a:cubicBezTo>
                <a:lnTo>
                  <a:pt x="466816" y="233407"/>
                </a:lnTo>
                <a:cubicBezTo>
                  <a:pt x="466816" y="210124"/>
                  <a:pt x="463397" y="187137"/>
                  <a:pt x="456656" y="165090"/>
                </a:cubicBezTo>
                <a:close/>
                <a:moveTo>
                  <a:pt x="457017" y="233407"/>
                </a:moveTo>
                <a:lnTo>
                  <a:pt x="457017" y="245226"/>
                </a:lnTo>
                <a:lnTo>
                  <a:pt x="394357" y="245226"/>
                </a:lnTo>
                <a:lnTo>
                  <a:pt x="394357" y="233407"/>
                </a:lnTo>
                <a:cubicBezTo>
                  <a:pt x="394357" y="211855"/>
                  <a:pt x="390190" y="191042"/>
                  <a:pt x="381980" y="171421"/>
                </a:cubicBezTo>
                <a:lnTo>
                  <a:pt x="448310" y="171421"/>
                </a:lnTo>
                <a:cubicBezTo>
                  <a:pt x="454087" y="191479"/>
                  <a:pt x="457017" y="212313"/>
                  <a:pt x="457017" y="233407"/>
                </a:cubicBezTo>
                <a:close/>
                <a:moveTo>
                  <a:pt x="179016" y="81892"/>
                </a:moveTo>
                <a:cubicBezTo>
                  <a:pt x="177982" y="82264"/>
                  <a:pt x="176948" y="82639"/>
                  <a:pt x="175929" y="83032"/>
                </a:cubicBezTo>
                <a:cubicBezTo>
                  <a:pt x="163762" y="87684"/>
                  <a:pt x="152156" y="93833"/>
                  <a:pt x="141428" y="101312"/>
                </a:cubicBezTo>
                <a:lnTo>
                  <a:pt x="144232" y="105331"/>
                </a:lnTo>
                <a:cubicBezTo>
                  <a:pt x="144232" y="105331"/>
                  <a:pt x="144232" y="105331"/>
                  <a:pt x="144232" y="105331"/>
                </a:cubicBezTo>
                <a:lnTo>
                  <a:pt x="144232" y="105338"/>
                </a:lnTo>
                <a:lnTo>
                  <a:pt x="144228" y="105338"/>
                </a:lnTo>
                <a:lnTo>
                  <a:pt x="141431" y="101324"/>
                </a:lnTo>
                <a:cubicBezTo>
                  <a:pt x="137422" y="104118"/>
                  <a:pt x="133511" y="107122"/>
                  <a:pt x="129755" y="110284"/>
                </a:cubicBezTo>
                <a:lnTo>
                  <a:pt x="89641" y="62147"/>
                </a:lnTo>
                <a:cubicBezTo>
                  <a:pt x="109779" y="45207"/>
                  <a:pt x="132400" y="32126"/>
                  <a:pt x="157008" y="23194"/>
                </a:cubicBezTo>
                <a:lnTo>
                  <a:pt x="179016" y="81892"/>
                </a:lnTo>
                <a:close/>
                <a:moveTo>
                  <a:pt x="309807" y="23194"/>
                </a:moveTo>
                <a:cubicBezTo>
                  <a:pt x="334414" y="32125"/>
                  <a:pt x="357035" y="45206"/>
                  <a:pt x="377174" y="62147"/>
                </a:cubicBezTo>
                <a:lnTo>
                  <a:pt x="337061" y="110284"/>
                </a:lnTo>
                <a:cubicBezTo>
                  <a:pt x="333304" y="107122"/>
                  <a:pt x="329394" y="104119"/>
                  <a:pt x="325385" y="101324"/>
                </a:cubicBezTo>
                <a:lnTo>
                  <a:pt x="322587" y="105338"/>
                </a:lnTo>
                <a:lnTo>
                  <a:pt x="322584" y="105338"/>
                </a:lnTo>
                <a:lnTo>
                  <a:pt x="322584" y="105331"/>
                </a:lnTo>
                <a:cubicBezTo>
                  <a:pt x="322584" y="105331"/>
                  <a:pt x="322584" y="105331"/>
                  <a:pt x="322584" y="105331"/>
                </a:cubicBezTo>
                <a:lnTo>
                  <a:pt x="325386" y="101313"/>
                </a:lnTo>
                <a:cubicBezTo>
                  <a:pt x="314658" y="93834"/>
                  <a:pt x="303052" y="87685"/>
                  <a:pt x="290901" y="83039"/>
                </a:cubicBezTo>
                <a:cubicBezTo>
                  <a:pt x="289874" y="82642"/>
                  <a:pt x="288836" y="82266"/>
                  <a:pt x="287800" y="81893"/>
                </a:cubicBezTo>
                <a:lnTo>
                  <a:pt x="309807" y="23194"/>
                </a:lnTo>
                <a:close/>
                <a:moveTo>
                  <a:pt x="115693" y="490453"/>
                </a:moveTo>
                <a:lnTo>
                  <a:pt x="115693" y="466814"/>
                </a:lnTo>
                <a:lnTo>
                  <a:pt x="351123" y="466814"/>
                </a:lnTo>
                <a:lnTo>
                  <a:pt x="351123" y="490453"/>
                </a:lnTo>
                <a:lnTo>
                  <a:pt x="115693" y="490453"/>
                </a:lnTo>
                <a:close/>
                <a:moveTo>
                  <a:pt x="351123" y="204870"/>
                </a:moveTo>
                <a:lnTo>
                  <a:pt x="351123" y="228508"/>
                </a:lnTo>
                <a:lnTo>
                  <a:pt x="115693" y="228508"/>
                </a:lnTo>
                <a:lnTo>
                  <a:pt x="115693" y="204870"/>
                </a:lnTo>
                <a:lnTo>
                  <a:pt x="351123" y="204870"/>
                </a:lnTo>
                <a:close/>
                <a:moveTo>
                  <a:pt x="284236" y="267575"/>
                </a:moveTo>
                <a:lnTo>
                  <a:pt x="260597" y="293079"/>
                </a:lnTo>
                <a:lnTo>
                  <a:pt x="260597" y="238306"/>
                </a:lnTo>
                <a:lnTo>
                  <a:pt x="284236" y="238306"/>
                </a:lnTo>
                <a:lnTo>
                  <a:pt x="284236" y="267575"/>
                </a:lnTo>
                <a:close/>
                <a:moveTo>
                  <a:pt x="206217" y="351753"/>
                </a:moveTo>
                <a:lnTo>
                  <a:pt x="182579" y="377257"/>
                </a:lnTo>
                <a:lnTo>
                  <a:pt x="182579" y="238306"/>
                </a:lnTo>
                <a:lnTo>
                  <a:pt x="206217" y="238306"/>
                </a:lnTo>
                <a:lnTo>
                  <a:pt x="206217" y="351753"/>
                </a:lnTo>
                <a:close/>
                <a:moveTo>
                  <a:pt x="139333" y="423917"/>
                </a:moveTo>
                <a:lnTo>
                  <a:pt x="115693" y="449422"/>
                </a:lnTo>
                <a:lnTo>
                  <a:pt x="115693" y="238306"/>
                </a:lnTo>
                <a:lnTo>
                  <a:pt x="139333" y="238306"/>
                </a:lnTo>
                <a:lnTo>
                  <a:pt x="139333" y="423917"/>
                </a:lnTo>
                <a:close/>
                <a:moveTo>
                  <a:pt x="324722" y="238306"/>
                </a:moveTo>
                <a:lnTo>
                  <a:pt x="344800" y="238306"/>
                </a:lnTo>
                <a:lnTo>
                  <a:pt x="142092" y="457016"/>
                </a:lnTo>
                <a:lnTo>
                  <a:pt x="122014" y="457016"/>
                </a:lnTo>
                <a:lnTo>
                  <a:pt x="324722" y="238306"/>
                </a:lnTo>
                <a:close/>
                <a:moveTo>
                  <a:pt x="260599" y="343569"/>
                </a:moveTo>
                <a:lnTo>
                  <a:pt x="284237" y="318065"/>
                </a:lnTo>
                <a:lnTo>
                  <a:pt x="284237" y="335326"/>
                </a:lnTo>
                <a:cubicBezTo>
                  <a:pt x="279116" y="337302"/>
                  <a:pt x="275468" y="342262"/>
                  <a:pt x="275468" y="348071"/>
                </a:cubicBezTo>
                <a:lnTo>
                  <a:pt x="275468" y="355994"/>
                </a:lnTo>
                <a:cubicBezTo>
                  <a:pt x="269671" y="358209"/>
                  <a:pt x="264603" y="361750"/>
                  <a:pt x="260599" y="366225"/>
                </a:cubicBezTo>
                <a:lnTo>
                  <a:pt x="260599" y="343569"/>
                </a:lnTo>
                <a:close/>
                <a:moveTo>
                  <a:pt x="285265" y="368917"/>
                </a:moveTo>
                <a:lnTo>
                  <a:pt x="285265" y="348071"/>
                </a:lnTo>
                <a:cubicBezTo>
                  <a:pt x="285265" y="345937"/>
                  <a:pt x="287001" y="344201"/>
                  <a:pt x="289135" y="344201"/>
                </a:cubicBezTo>
                <a:cubicBezTo>
                  <a:pt x="290172" y="344201"/>
                  <a:pt x="291147" y="344605"/>
                  <a:pt x="291894" y="345351"/>
                </a:cubicBezTo>
                <a:cubicBezTo>
                  <a:pt x="292618" y="346070"/>
                  <a:pt x="293018" y="347036"/>
                  <a:pt x="293018" y="348071"/>
                </a:cubicBezTo>
                <a:lnTo>
                  <a:pt x="293018" y="368917"/>
                </a:lnTo>
                <a:cubicBezTo>
                  <a:pt x="293018" y="371052"/>
                  <a:pt x="291276" y="372788"/>
                  <a:pt x="289135" y="372788"/>
                </a:cubicBezTo>
                <a:cubicBezTo>
                  <a:pt x="287001" y="372788"/>
                  <a:pt x="285265" y="371052"/>
                  <a:pt x="285265" y="368917"/>
                </a:cubicBezTo>
                <a:close/>
                <a:moveTo>
                  <a:pt x="275466" y="366755"/>
                </a:moveTo>
                <a:lnTo>
                  <a:pt x="275466" y="368917"/>
                </a:lnTo>
                <a:cubicBezTo>
                  <a:pt x="275466" y="371749"/>
                  <a:pt x="276332" y="374381"/>
                  <a:pt x="277812" y="376565"/>
                </a:cubicBezTo>
                <a:cubicBezTo>
                  <a:pt x="273159" y="380033"/>
                  <a:pt x="270128" y="385561"/>
                  <a:pt x="270128" y="391796"/>
                </a:cubicBezTo>
                <a:cubicBezTo>
                  <a:pt x="270128" y="402278"/>
                  <a:pt x="278654" y="410805"/>
                  <a:pt x="289136" y="410805"/>
                </a:cubicBezTo>
                <a:cubicBezTo>
                  <a:pt x="299618" y="410805"/>
                  <a:pt x="308145" y="402278"/>
                  <a:pt x="308145" y="391796"/>
                </a:cubicBezTo>
                <a:cubicBezTo>
                  <a:pt x="308145" y="385563"/>
                  <a:pt x="305116" y="380038"/>
                  <a:pt x="300467" y="376570"/>
                </a:cubicBezTo>
                <a:cubicBezTo>
                  <a:pt x="301950" y="374385"/>
                  <a:pt x="302817" y="371750"/>
                  <a:pt x="302817" y="368917"/>
                </a:cubicBezTo>
                <a:lnTo>
                  <a:pt x="302817" y="366755"/>
                </a:lnTo>
                <a:cubicBezTo>
                  <a:pt x="311808" y="371677"/>
                  <a:pt x="317686" y="381214"/>
                  <a:pt x="317686" y="391796"/>
                </a:cubicBezTo>
                <a:cubicBezTo>
                  <a:pt x="317686" y="407538"/>
                  <a:pt x="304878" y="420346"/>
                  <a:pt x="289136" y="420346"/>
                </a:cubicBezTo>
                <a:cubicBezTo>
                  <a:pt x="273400" y="420346"/>
                  <a:pt x="260599" y="407538"/>
                  <a:pt x="260599" y="391796"/>
                </a:cubicBezTo>
                <a:cubicBezTo>
                  <a:pt x="260599" y="381214"/>
                  <a:pt x="266475" y="371678"/>
                  <a:pt x="275466" y="366755"/>
                </a:cubicBezTo>
                <a:close/>
                <a:moveTo>
                  <a:pt x="182579" y="427747"/>
                </a:moveTo>
                <a:lnTo>
                  <a:pt x="206217" y="402244"/>
                </a:lnTo>
                <a:lnTo>
                  <a:pt x="206217" y="457016"/>
                </a:lnTo>
                <a:lnTo>
                  <a:pt x="182579" y="457016"/>
                </a:lnTo>
                <a:lnTo>
                  <a:pt x="182579" y="427747"/>
                </a:lnTo>
                <a:close/>
                <a:moveTo>
                  <a:pt x="260599" y="417368"/>
                </a:moveTo>
                <a:cubicBezTo>
                  <a:pt x="266593" y="424055"/>
                  <a:pt x="274894" y="428622"/>
                  <a:pt x="284237" y="429821"/>
                </a:cubicBezTo>
                <a:lnTo>
                  <a:pt x="284237" y="457016"/>
                </a:lnTo>
                <a:lnTo>
                  <a:pt x="260599" y="457016"/>
                </a:lnTo>
                <a:lnTo>
                  <a:pt x="260599" y="417368"/>
                </a:lnTo>
                <a:close/>
                <a:moveTo>
                  <a:pt x="327483" y="271405"/>
                </a:moveTo>
                <a:lnTo>
                  <a:pt x="351123" y="245900"/>
                </a:lnTo>
                <a:lnTo>
                  <a:pt x="351123" y="457016"/>
                </a:lnTo>
                <a:lnTo>
                  <a:pt x="327483" y="457016"/>
                </a:lnTo>
                <a:lnTo>
                  <a:pt x="327483" y="271405"/>
                </a:lnTo>
                <a:close/>
                <a:moveTo>
                  <a:pt x="351123" y="195071"/>
                </a:moveTo>
                <a:lnTo>
                  <a:pt x="327483" y="195071"/>
                </a:lnTo>
                <a:lnTo>
                  <a:pt x="327483" y="115109"/>
                </a:lnTo>
                <a:cubicBezTo>
                  <a:pt x="329832" y="116978"/>
                  <a:pt x="332131" y="118914"/>
                  <a:pt x="334358" y="120913"/>
                </a:cubicBezTo>
                <a:cubicBezTo>
                  <a:pt x="336298" y="122649"/>
                  <a:pt x="338292" y="124538"/>
                  <a:pt x="340289" y="126536"/>
                </a:cubicBezTo>
                <a:cubicBezTo>
                  <a:pt x="344048" y="130284"/>
                  <a:pt x="347681" y="134348"/>
                  <a:pt x="351123" y="138610"/>
                </a:cubicBezTo>
                <a:lnTo>
                  <a:pt x="351123" y="195071"/>
                </a:lnTo>
                <a:close/>
                <a:moveTo>
                  <a:pt x="279947" y="89555"/>
                </a:moveTo>
                <a:cubicBezTo>
                  <a:pt x="281371" y="90012"/>
                  <a:pt x="282804" y="90507"/>
                  <a:pt x="284236" y="91020"/>
                </a:cubicBezTo>
                <a:lnTo>
                  <a:pt x="284236" y="195071"/>
                </a:lnTo>
                <a:lnTo>
                  <a:pt x="260597" y="195071"/>
                </a:lnTo>
                <a:lnTo>
                  <a:pt x="260597" y="84706"/>
                </a:lnTo>
                <a:cubicBezTo>
                  <a:pt x="267119" y="85886"/>
                  <a:pt x="273605" y="87506"/>
                  <a:pt x="279947" y="89555"/>
                </a:cubicBezTo>
                <a:close/>
                <a:moveTo>
                  <a:pt x="255698" y="78943"/>
                </a:moveTo>
                <a:lnTo>
                  <a:pt x="255698" y="78939"/>
                </a:lnTo>
                <a:lnTo>
                  <a:pt x="255836" y="77977"/>
                </a:lnTo>
                <a:lnTo>
                  <a:pt x="255698" y="78943"/>
                </a:lnTo>
                <a:lnTo>
                  <a:pt x="255698" y="78943"/>
                </a:lnTo>
                <a:close/>
                <a:moveTo>
                  <a:pt x="211116" y="78943"/>
                </a:moveTo>
                <a:lnTo>
                  <a:pt x="211116" y="78943"/>
                </a:lnTo>
                <a:lnTo>
                  <a:pt x="210979" y="77978"/>
                </a:lnTo>
                <a:lnTo>
                  <a:pt x="211116" y="78940"/>
                </a:lnTo>
                <a:lnTo>
                  <a:pt x="211116" y="78943"/>
                </a:lnTo>
                <a:close/>
                <a:moveTo>
                  <a:pt x="206217" y="195071"/>
                </a:moveTo>
                <a:lnTo>
                  <a:pt x="182579" y="195071"/>
                </a:lnTo>
                <a:lnTo>
                  <a:pt x="182579" y="91020"/>
                </a:lnTo>
                <a:cubicBezTo>
                  <a:pt x="184010" y="90507"/>
                  <a:pt x="185446" y="90012"/>
                  <a:pt x="186878" y="89551"/>
                </a:cubicBezTo>
                <a:cubicBezTo>
                  <a:pt x="193212" y="87505"/>
                  <a:pt x="199696" y="85886"/>
                  <a:pt x="206217" y="84706"/>
                </a:cubicBezTo>
                <a:lnTo>
                  <a:pt x="206217" y="195071"/>
                </a:lnTo>
                <a:close/>
                <a:moveTo>
                  <a:pt x="132463" y="120907"/>
                </a:moveTo>
                <a:cubicBezTo>
                  <a:pt x="134687" y="118912"/>
                  <a:pt x="136984" y="116977"/>
                  <a:pt x="139332" y="115108"/>
                </a:cubicBezTo>
                <a:lnTo>
                  <a:pt x="139332" y="195070"/>
                </a:lnTo>
                <a:lnTo>
                  <a:pt x="115693" y="195070"/>
                </a:lnTo>
                <a:lnTo>
                  <a:pt x="115693" y="138625"/>
                </a:lnTo>
                <a:cubicBezTo>
                  <a:pt x="120797" y="132296"/>
                  <a:pt x="126416" y="126332"/>
                  <a:pt x="132463" y="120907"/>
                </a:cubicBezTo>
                <a:close/>
                <a:moveTo>
                  <a:pt x="72458" y="334403"/>
                </a:moveTo>
                <a:lnTo>
                  <a:pt x="9798" y="334403"/>
                </a:lnTo>
                <a:lnTo>
                  <a:pt x="9798" y="255025"/>
                </a:lnTo>
                <a:lnTo>
                  <a:pt x="72458" y="255025"/>
                </a:lnTo>
                <a:lnTo>
                  <a:pt x="72458" y="334403"/>
                </a:lnTo>
                <a:close/>
                <a:moveTo>
                  <a:pt x="72458" y="344201"/>
                </a:moveTo>
                <a:lnTo>
                  <a:pt x="72458" y="423567"/>
                </a:lnTo>
                <a:lnTo>
                  <a:pt x="9798" y="423567"/>
                </a:lnTo>
                <a:lnTo>
                  <a:pt x="9798" y="344201"/>
                </a:lnTo>
                <a:lnTo>
                  <a:pt x="72458" y="344201"/>
                </a:lnTo>
                <a:close/>
                <a:moveTo>
                  <a:pt x="72458" y="433365"/>
                </a:moveTo>
                <a:lnTo>
                  <a:pt x="72458" y="512744"/>
                </a:lnTo>
                <a:lnTo>
                  <a:pt x="9798" y="512744"/>
                </a:lnTo>
                <a:lnTo>
                  <a:pt x="9798" y="433365"/>
                </a:lnTo>
                <a:lnTo>
                  <a:pt x="72458" y="433365"/>
                </a:lnTo>
                <a:close/>
                <a:moveTo>
                  <a:pt x="72458" y="522542"/>
                </a:moveTo>
                <a:lnTo>
                  <a:pt x="72458" y="574056"/>
                </a:lnTo>
                <a:lnTo>
                  <a:pt x="9798" y="574056"/>
                </a:lnTo>
                <a:lnTo>
                  <a:pt x="9798" y="522542"/>
                </a:lnTo>
                <a:lnTo>
                  <a:pt x="72458" y="522542"/>
                </a:lnTo>
                <a:close/>
                <a:moveTo>
                  <a:pt x="115693" y="500251"/>
                </a:moveTo>
                <a:lnTo>
                  <a:pt x="139333" y="500251"/>
                </a:lnTo>
                <a:lnTo>
                  <a:pt x="139333" y="574056"/>
                </a:lnTo>
                <a:lnTo>
                  <a:pt x="115693" y="574056"/>
                </a:lnTo>
                <a:lnTo>
                  <a:pt x="115693" y="500251"/>
                </a:lnTo>
                <a:close/>
                <a:moveTo>
                  <a:pt x="182579" y="500251"/>
                </a:moveTo>
                <a:lnTo>
                  <a:pt x="206217" y="500251"/>
                </a:lnTo>
                <a:lnTo>
                  <a:pt x="206217" y="574056"/>
                </a:lnTo>
                <a:lnTo>
                  <a:pt x="182579" y="574056"/>
                </a:lnTo>
                <a:lnTo>
                  <a:pt x="182579" y="500251"/>
                </a:lnTo>
                <a:close/>
                <a:moveTo>
                  <a:pt x="260599" y="500251"/>
                </a:moveTo>
                <a:lnTo>
                  <a:pt x="284237" y="500251"/>
                </a:lnTo>
                <a:lnTo>
                  <a:pt x="284237" y="574056"/>
                </a:lnTo>
                <a:lnTo>
                  <a:pt x="260599" y="574056"/>
                </a:lnTo>
                <a:lnTo>
                  <a:pt x="260599" y="500251"/>
                </a:lnTo>
                <a:close/>
                <a:moveTo>
                  <a:pt x="327483" y="500251"/>
                </a:moveTo>
                <a:lnTo>
                  <a:pt x="351123" y="500251"/>
                </a:lnTo>
                <a:lnTo>
                  <a:pt x="351123" y="574056"/>
                </a:lnTo>
                <a:lnTo>
                  <a:pt x="327483" y="574056"/>
                </a:lnTo>
                <a:lnTo>
                  <a:pt x="327483" y="500251"/>
                </a:lnTo>
                <a:close/>
                <a:moveTo>
                  <a:pt x="394356" y="522542"/>
                </a:moveTo>
                <a:lnTo>
                  <a:pt x="457016" y="522542"/>
                </a:lnTo>
                <a:lnTo>
                  <a:pt x="457016" y="574056"/>
                </a:lnTo>
                <a:lnTo>
                  <a:pt x="394356" y="574056"/>
                </a:lnTo>
                <a:lnTo>
                  <a:pt x="394356" y="522542"/>
                </a:lnTo>
                <a:close/>
                <a:moveTo>
                  <a:pt x="394356" y="512744"/>
                </a:moveTo>
                <a:lnTo>
                  <a:pt x="394356" y="433365"/>
                </a:lnTo>
                <a:lnTo>
                  <a:pt x="457016" y="433365"/>
                </a:lnTo>
                <a:lnTo>
                  <a:pt x="457016" y="512744"/>
                </a:lnTo>
                <a:lnTo>
                  <a:pt x="394356" y="512744"/>
                </a:lnTo>
                <a:close/>
                <a:moveTo>
                  <a:pt x="394356" y="423567"/>
                </a:moveTo>
                <a:lnTo>
                  <a:pt x="394356" y="344201"/>
                </a:lnTo>
                <a:lnTo>
                  <a:pt x="457016" y="344201"/>
                </a:lnTo>
                <a:lnTo>
                  <a:pt x="457016" y="423567"/>
                </a:lnTo>
                <a:lnTo>
                  <a:pt x="394356" y="423567"/>
                </a:lnTo>
                <a:close/>
                <a:moveTo>
                  <a:pt x="394356" y="334403"/>
                </a:moveTo>
                <a:lnTo>
                  <a:pt x="394356" y="255025"/>
                </a:lnTo>
                <a:lnTo>
                  <a:pt x="457016" y="255025"/>
                </a:lnTo>
                <a:lnTo>
                  <a:pt x="457016" y="334403"/>
                </a:lnTo>
                <a:lnTo>
                  <a:pt x="394356" y="334403"/>
                </a:lnTo>
                <a:close/>
                <a:moveTo>
                  <a:pt x="445231" y="161623"/>
                </a:moveTo>
                <a:lnTo>
                  <a:pt x="377490" y="161623"/>
                </a:lnTo>
                <a:cubicBezTo>
                  <a:pt x="372594" y="151821"/>
                  <a:pt x="366682" y="142485"/>
                  <a:pt x="359868" y="133847"/>
                </a:cubicBezTo>
                <a:lnTo>
                  <a:pt x="356029" y="136876"/>
                </a:lnTo>
                <a:lnTo>
                  <a:pt x="356014" y="136876"/>
                </a:lnTo>
                <a:lnTo>
                  <a:pt x="359866" y="133833"/>
                </a:lnTo>
                <a:cubicBezTo>
                  <a:pt x="355882" y="128788"/>
                  <a:pt x="351623" y="123998"/>
                  <a:pt x="347213" y="119603"/>
                </a:cubicBezTo>
                <a:cubicBezTo>
                  <a:pt x="346263" y="118652"/>
                  <a:pt x="345312" y="117731"/>
                  <a:pt x="344364" y="116827"/>
                </a:cubicBezTo>
                <a:lnTo>
                  <a:pt x="384527" y="68630"/>
                </a:lnTo>
                <a:cubicBezTo>
                  <a:pt x="386903" y="70808"/>
                  <a:pt x="389253" y="73023"/>
                  <a:pt x="391517" y="75286"/>
                </a:cubicBezTo>
                <a:cubicBezTo>
                  <a:pt x="415795" y="99563"/>
                  <a:pt x="434273" y="129298"/>
                  <a:pt x="445231" y="161623"/>
                </a:cubicBezTo>
                <a:close/>
                <a:moveTo>
                  <a:pt x="300523" y="20048"/>
                </a:moveTo>
                <a:lnTo>
                  <a:pt x="278472" y="78863"/>
                </a:lnTo>
                <a:cubicBezTo>
                  <a:pt x="271215" y="76751"/>
                  <a:pt x="263810" y="75148"/>
                  <a:pt x="256392" y="74099"/>
                </a:cubicBezTo>
                <a:lnTo>
                  <a:pt x="256393" y="74087"/>
                </a:lnTo>
                <a:cubicBezTo>
                  <a:pt x="241281" y="71924"/>
                  <a:pt x="225534" y="71924"/>
                  <a:pt x="210423" y="74087"/>
                </a:cubicBezTo>
                <a:lnTo>
                  <a:pt x="210424" y="74099"/>
                </a:lnTo>
                <a:cubicBezTo>
                  <a:pt x="203004" y="75148"/>
                  <a:pt x="195597" y="76752"/>
                  <a:pt x="188344" y="78863"/>
                </a:cubicBezTo>
                <a:lnTo>
                  <a:pt x="166291" y="20047"/>
                </a:lnTo>
                <a:cubicBezTo>
                  <a:pt x="187940" y="13247"/>
                  <a:pt x="210492" y="9798"/>
                  <a:pt x="233407" y="9798"/>
                </a:cubicBezTo>
                <a:cubicBezTo>
                  <a:pt x="256323" y="9798"/>
                  <a:pt x="278876" y="13247"/>
                  <a:pt x="300523" y="20048"/>
                </a:cubicBezTo>
                <a:close/>
                <a:moveTo>
                  <a:pt x="82292" y="68634"/>
                </a:moveTo>
                <a:lnTo>
                  <a:pt x="122469" y="116848"/>
                </a:lnTo>
                <a:cubicBezTo>
                  <a:pt x="116911" y="122139"/>
                  <a:pt x="111688" y="127821"/>
                  <a:pt x="106946" y="133837"/>
                </a:cubicBezTo>
                <a:lnTo>
                  <a:pt x="110801" y="136876"/>
                </a:lnTo>
                <a:lnTo>
                  <a:pt x="110787" y="136876"/>
                </a:lnTo>
                <a:lnTo>
                  <a:pt x="106947" y="133847"/>
                </a:lnTo>
                <a:cubicBezTo>
                  <a:pt x="100132" y="142485"/>
                  <a:pt x="94221" y="151819"/>
                  <a:pt x="89326" y="161623"/>
                </a:cubicBezTo>
                <a:lnTo>
                  <a:pt x="21595" y="161623"/>
                </a:lnTo>
                <a:cubicBezTo>
                  <a:pt x="33619" y="126093"/>
                  <a:pt x="54474" y="94155"/>
                  <a:pt x="82292" y="68634"/>
                </a:cubicBezTo>
                <a:close/>
                <a:moveTo>
                  <a:pt x="18505" y="171421"/>
                </a:moveTo>
                <a:lnTo>
                  <a:pt x="84837" y="171421"/>
                </a:lnTo>
                <a:cubicBezTo>
                  <a:pt x="76627" y="191042"/>
                  <a:pt x="72459" y="211855"/>
                  <a:pt x="72459" y="233407"/>
                </a:cubicBezTo>
                <a:lnTo>
                  <a:pt x="72459" y="245226"/>
                </a:lnTo>
                <a:lnTo>
                  <a:pt x="9798" y="245226"/>
                </a:lnTo>
                <a:lnTo>
                  <a:pt x="9798" y="233407"/>
                </a:lnTo>
                <a:cubicBezTo>
                  <a:pt x="9798" y="212313"/>
                  <a:pt x="12728" y="191479"/>
                  <a:pt x="18505" y="171421"/>
                </a:cubicBezTo>
                <a:close/>
                <a:moveTo>
                  <a:pt x="9798" y="607493"/>
                </a:moveTo>
                <a:lnTo>
                  <a:pt x="9798" y="583855"/>
                </a:lnTo>
                <a:lnTo>
                  <a:pt x="457017" y="583855"/>
                </a:lnTo>
                <a:lnTo>
                  <a:pt x="457017" y="607493"/>
                </a:lnTo>
                <a:lnTo>
                  <a:pt x="9798" y="607493"/>
                </a:lnTo>
                <a:close/>
              </a:path>
            </a:pathLst>
          </a:custGeom>
          <a:solidFill>
            <a:schemeClr val="accent2"/>
          </a:solidFill>
          <a:ln w="1200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6DA843E4-EE35-32B0-FBE5-DF62E98F6A9C}"/>
              </a:ext>
            </a:extLst>
          </p:cNvPr>
          <p:cNvSpPr/>
          <p:nvPr/>
        </p:nvSpPr>
        <p:spPr>
          <a:xfrm>
            <a:off x="990600" y="582501"/>
            <a:ext cx="6341144" cy="2440099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1BBE4C9-456A-2F8E-DBB9-775EC4F39D91}"/>
              </a:ext>
            </a:extLst>
          </p:cNvPr>
          <p:cNvGrpSpPr/>
          <p:nvPr/>
        </p:nvGrpSpPr>
        <p:grpSpPr>
          <a:xfrm>
            <a:off x="7688812" y="1491270"/>
            <a:ext cx="3011055" cy="2909375"/>
            <a:chOff x="6276691" y="1994992"/>
            <a:chExt cx="3500578" cy="3453505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2BE92C53-969C-C2BA-E55A-A94537F0CA0C}"/>
                </a:ext>
              </a:extLst>
            </p:cNvPr>
            <p:cNvSpPr/>
            <p:nvPr/>
          </p:nvSpPr>
          <p:spPr>
            <a:xfrm>
              <a:off x="6276691" y="2031042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80FF0D5C-F1E7-73AC-A1A8-011BB405E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2B0448B1-39F5-6647-F8F4-B69FDBD64B3E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AED7B20-E534-24F0-8B03-6E93BE763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F459ECB1-4730-053A-A28A-A774A4895F32}"/>
              </a:ext>
            </a:extLst>
          </p:cNvPr>
          <p:cNvSpPr txBox="1"/>
          <p:nvPr/>
        </p:nvSpPr>
        <p:spPr>
          <a:xfrm>
            <a:off x="990600" y="582500"/>
            <a:ext cx="6534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 private set;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Kubus 1">
            <a:extLst>
              <a:ext uri="{FF2B5EF4-FFF2-40B4-BE49-F238E27FC236}">
                <a16:creationId xmlns:a16="http://schemas.microsoft.com/office/drawing/2014/main" id="{E4C3A494-F607-9C6A-3C54-A33078A588E3}"/>
              </a:ext>
            </a:extLst>
          </p:cNvPr>
          <p:cNvSpPr/>
          <p:nvPr/>
        </p:nvSpPr>
        <p:spPr>
          <a:xfrm>
            <a:off x="7845669" y="3524533"/>
            <a:ext cx="1456409" cy="792913"/>
          </a:xfrm>
          <a:prstGeom prst="cub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07A031-52FD-0A3B-00BA-10F46512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72CD5740-4614-C78F-D99E-67439913D8D6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135CB3A9-8F76-7247-24E1-A41B2D0E2D8E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3BFB92E-0FB4-F3AC-4667-21D73CEE6331}"/>
              </a:ext>
            </a:extLst>
          </p:cNvPr>
          <p:cNvSpPr/>
          <p:nvPr/>
        </p:nvSpPr>
        <p:spPr>
          <a:xfrm>
            <a:off x="990600" y="5943600"/>
            <a:ext cx="5940552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Enkel code IN de klasse zelf zal de naam nog kunnen aanpassen.</a:t>
            </a:r>
            <a:endParaRPr lang="nl-BE" dirty="0">
              <a:solidFill>
                <a:schemeClr val="tx1"/>
              </a:solidFill>
            </a:endParaRP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1C02FC63-B23F-1A05-326A-C8E9257B04E2}"/>
              </a:ext>
            </a:extLst>
          </p:cNvPr>
          <p:cNvCxnSpPr>
            <a:cxnSpLocks/>
          </p:cNvCxnSpPr>
          <p:nvPr/>
        </p:nvCxnSpPr>
        <p:spPr>
          <a:xfrm flipV="1">
            <a:off x="1453896" y="2367280"/>
            <a:ext cx="1436026" cy="3576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8D6D172-2ACC-3D96-1001-D21BE456505D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53A73E5-31B6-5DB3-E962-BD098A8C1044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1BF01C7F-CF26-70D8-1C1E-65594C36FDAA}"/>
              </a:ext>
            </a:extLst>
          </p:cNvPr>
          <p:cNvSpPr/>
          <p:nvPr/>
        </p:nvSpPr>
        <p:spPr>
          <a:xfrm>
            <a:off x="7555345" y="1994993"/>
            <a:ext cx="2221924" cy="227688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Golf 7">
            <a:extLst>
              <a:ext uri="{FF2B5EF4-FFF2-40B4-BE49-F238E27FC236}">
                <a16:creationId xmlns:a16="http://schemas.microsoft.com/office/drawing/2014/main" id="{D5854635-62C8-E5AD-FFE5-66E1BA91044F}"/>
              </a:ext>
            </a:extLst>
          </p:cNvPr>
          <p:cNvSpPr/>
          <p:nvPr/>
        </p:nvSpPr>
        <p:spPr>
          <a:xfrm>
            <a:off x="9777269" y="711200"/>
            <a:ext cx="923628" cy="692727"/>
          </a:xfrm>
          <a:prstGeom prst="wav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k1</a:t>
            </a:r>
            <a:endParaRPr lang="nl-B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34E4339-6A1B-1490-914C-A9926C650926}"/>
              </a:ext>
            </a:extLst>
          </p:cNvPr>
          <p:cNvCxnSpPr/>
          <p:nvPr/>
        </p:nvCxnSpPr>
        <p:spPr>
          <a:xfrm>
            <a:off x="9777269" y="1274618"/>
            <a:ext cx="0" cy="720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28DD1CF3-0343-D7B0-1FA4-0EF10238158B}"/>
              </a:ext>
            </a:extLst>
          </p:cNvPr>
          <p:cNvSpPr txBox="1"/>
          <p:nvPr/>
        </p:nvSpPr>
        <p:spPr>
          <a:xfrm>
            <a:off x="8986703" y="1625661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zijde:1</a:t>
            </a:r>
            <a:endParaRPr lang="nl-BE" dirty="0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47CBBC78-C7CB-3F34-37A4-9BC8224600E5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3" name="Graphic 2" descr="Beeldscherm met effen opvulling">
              <a:extLst>
                <a:ext uri="{FF2B5EF4-FFF2-40B4-BE49-F238E27FC236}">
                  <a16:creationId xmlns:a16="http://schemas.microsoft.com/office/drawing/2014/main" id="{4E7872CA-AAE4-60E9-0C88-A52E999F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9ED9869C-0EB0-76BE-1524-30823BD8B535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7514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3573-F494-F40E-097F-2200A38E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>
            <a:extLst>
              <a:ext uri="{FF2B5EF4-FFF2-40B4-BE49-F238E27FC236}">
                <a16:creationId xmlns:a16="http://schemas.microsoft.com/office/drawing/2014/main" id="{2ECE00E6-969B-580E-6B40-7AD9FEB7CFB2}"/>
              </a:ext>
            </a:extLst>
          </p:cNvPr>
          <p:cNvSpPr txBox="1"/>
          <p:nvPr/>
        </p:nvSpPr>
        <p:spPr>
          <a:xfrm>
            <a:off x="8954916" y="3275619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5011BC73-1B2A-FC97-FB39-850782C65549}"/>
              </a:ext>
            </a:extLst>
          </p:cNvPr>
          <p:cNvSpPr/>
          <p:nvPr/>
        </p:nvSpPr>
        <p:spPr>
          <a:xfrm rot="9150846">
            <a:off x="9500765" y="3688137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2836AD89-E559-A2E8-9750-0102A7F9A663}"/>
              </a:ext>
            </a:extLst>
          </p:cNvPr>
          <p:cNvSpPr/>
          <p:nvPr/>
        </p:nvSpPr>
        <p:spPr>
          <a:xfrm>
            <a:off x="9050386" y="3481701"/>
            <a:ext cx="466815" cy="617291"/>
          </a:xfrm>
          <a:custGeom>
            <a:avLst/>
            <a:gdLst>
              <a:gd name="connsiteX0" fmla="*/ 456656 w 466815"/>
              <a:gd name="connsiteY0" fmla="*/ 165090 h 617291"/>
              <a:gd name="connsiteX1" fmla="*/ 451965 w 466815"/>
              <a:gd name="connsiteY1" fmla="*/ 166524 h 617291"/>
              <a:gd name="connsiteX2" fmla="*/ 451965 w 466815"/>
              <a:gd name="connsiteY2" fmla="*/ 166520 h 617291"/>
              <a:gd name="connsiteX3" fmla="*/ 456644 w 466815"/>
              <a:gd name="connsiteY3" fmla="*/ 165091 h 617291"/>
              <a:gd name="connsiteX4" fmla="*/ 398446 w 466815"/>
              <a:gd name="connsiteY4" fmla="*/ 68359 h 617291"/>
              <a:gd name="connsiteX5" fmla="*/ 387263 w 466815"/>
              <a:gd name="connsiteY5" fmla="*/ 57888 h 617291"/>
              <a:gd name="connsiteX6" fmla="*/ 308480 w 466815"/>
              <a:gd name="connsiteY6" fmla="*/ 12337 h 617291"/>
              <a:gd name="connsiteX7" fmla="*/ 233407 w 466815"/>
              <a:gd name="connsiteY7" fmla="*/ 0 h 617291"/>
              <a:gd name="connsiteX8" fmla="*/ 158334 w 466815"/>
              <a:gd name="connsiteY8" fmla="*/ 12336 h 617291"/>
              <a:gd name="connsiteX9" fmla="*/ 79552 w 466815"/>
              <a:gd name="connsiteY9" fmla="*/ 57887 h 617291"/>
              <a:gd name="connsiteX10" fmla="*/ 10172 w 466815"/>
              <a:gd name="connsiteY10" fmla="*/ 165091 h 617291"/>
              <a:gd name="connsiteX11" fmla="*/ 14851 w 466815"/>
              <a:gd name="connsiteY11" fmla="*/ 166520 h 617291"/>
              <a:gd name="connsiteX12" fmla="*/ 14851 w 466815"/>
              <a:gd name="connsiteY12" fmla="*/ 166524 h 617291"/>
              <a:gd name="connsiteX13" fmla="*/ 10160 w 466815"/>
              <a:gd name="connsiteY13" fmla="*/ 165090 h 617291"/>
              <a:gd name="connsiteX14" fmla="*/ 0 w 466815"/>
              <a:gd name="connsiteY14" fmla="*/ 233407 h 617291"/>
              <a:gd name="connsiteX15" fmla="*/ 0 w 466815"/>
              <a:gd name="connsiteY15" fmla="*/ 612392 h 617291"/>
              <a:gd name="connsiteX16" fmla="*/ 4899 w 466815"/>
              <a:gd name="connsiteY16" fmla="*/ 617291 h 617291"/>
              <a:gd name="connsiteX17" fmla="*/ 461917 w 466815"/>
              <a:gd name="connsiteY17" fmla="*/ 617291 h 617291"/>
              <a:gd name="connsiteX18" fmla="*/ 466816 w 466815"/>
              <a:gd name="connsiteY18" fmla="*/ 612392 h 617291"/>
              <a:gd name="connsiteX19" fmla="*/ 466816 w 466815"/>
              <a:gd name="connsiteY19" fmla="*/ 233407 h 617291"/>
              <a:gd name="connsiteX20" fmla="*/ 456656 w 466815"/>
              <a:gd name="connsiteY20" fmla="*/ 165090 h 617291"/>
              <a:gd name="connsiteX21" fmla="*/ 457017 w 466815"/>
              <a:gd name="connsiteY21" fmla="*/ 233407 h 617291"/>
              <a:gd name="connsiteX22" fmla="*/ 457017 w 466815"/>
              <a:gd name="connsiteY22" fmla="*/ 245226 h 617291"/>
              <a:gd name="connsiteX23" fmla="*/ 394357 w 466815"/>
              <a:gd name="connsiteY23" fmla="*/ 245226 h 617291"/>
              <a:gd name="connsiteX24" fmla="*/ 394357 w 466815"/>
              <a:gd name="connsiteY24" fmla="*/ 233407 h 617291"/>
              <a:gd name="connsiteX25" fmla="*/ 381980 w 466815"/>
              <a:gd name="connsiteY25" fmla="*/ 171421 h 617291"/>
              <a:gd name="connsiteX26" fmla="*/ 448310 w 466815"/>
              <a:gd name="connsiteY26" fmla="*/ 171421 h 617291"/>
              <a:gd name="connsiteX27" fmla="*/ 457017 w 466815"/>
              <a:gd name="connsiteY27" fmla="*/ 233407 h 617291"/>
              <a:gd name="connsiteX28" fmla="*/ 179016 w 466815"/>
              <a:gd name="connsiteY28" fmla="*/ 81892 h 617291"/>
              <a:gd name="connsiteX29" fmla="*/ 175929 w 466815"/>
              <a:gd name="connsiteY29" fmla="*/ 83032 h 617291"/>
              <a:gd name="connsiteX30" fmla="*/ 141428 w 466815"/>
              <a:gd name="connsiteY30" fmla="*/ 101312 h 617291"/>
              <a:gd name="connsiteX31" fmla="*/ 144232 w 466815"/>
              <a:gd name="connsiteY31" fmla="*/ 105331 h 617291"/>
              <a:gd name="connsiteX32" fmla="*/ 144232 w 466815"/>
              <a:gd name="connsiteY32" fmla="*/ 105331 h 617291"/>
              <a:gd name="connsiteX33" fmla="*/ 144232 w 466815"/>
              <a:gd name="connsiteY33" fmla="*/ 105338 h 617291"/>
              <a:gd name="connsiteX34" fmla="*/ 144228 w 466815"/>
              <a:gd name="connsiteY34" fmla="*/ 105338 h 617291"/>
              <a:gd name="connsiteX35" fmla="*/ 141431 w 466815"/>
              <a:gd name="connsiteY35" fmla="*/ 101324 h 617291"/>
              <a:gd name="connsiteX36" fmla="*/ 129755 w 466815"/>
              <a:gd name="connsiteY36" fmla="*/ 110284 h 617291"/>
              <a:gd name="connsiteX37" fmla="*/ 89641 w 466815"/>
              <a:gd name="connsiteY37" fmla="*/ 62147 h 617291"/>
              <a:gd name="connsiteX38" fmla="*/ 157008 w 466815"/>
              <a:gd name="connsiteY38" fmla="*/ 23194 h 617291"/>
              <a:gd name="connsiteX39" fmla="*/ 179016 w 466815"/>
              <a:gd name="connsiteY39" fmla="*/ 81892 h 617291"/>
              <a:gd name="connsiteX40" fmla="*/ 309807 w 466815"/>
              <a:gd name="connsiteY40" fmla="*/ 23194 h 617291"/>
              <a:gd name="connsiteX41" fmla="*/ 377174 w 466815"/>
              <a:gd name="connsiteY41" fmla="*/ 62147 h 617291"/>
              <a:gd name="connsiteX42" fmla="*/ 337061 w 466815"/>
              <a:gd name="connsiteY42" fmla="*/ 110284 h 617291"/>
              <a:gd name="connsiteX43" fmla="*/ 325385 w 466815"/>
              <a:gd name="connsiteY43" fmla="*/ 101324 h 617291"/>
              <a:gd name="connsiteX44" fmla="*/ 322587 w 466815"/>
              <a:gd name="connsiteY44" fmla="*/ 105338 h 617291"/>
              <a:gd name="connsiteX45" fmla="*/ 322584 w 466815"/>
              <a:gd name="connsiteY45" fmla="*/ 105338 h 617291"/>
              <a:gd name="connsiteX46" fmla="*/ 322584 w 466815"/>
              <a:gd name="connsiteY46" fmla="*/ 105331 h 617291"/>
              <a:gd name="connsiteX47" fmla="*/ 322584 w 466815"/>
              <a:gd name="connsiteY47" fmla="*/ 105331 h 617291"/>
              <a:gd name="connsiteX48" fmla="*/ 325386 w 466815"/>
              <a:gd name="connsiteY48" fmla="*/ 101313 h 617291"/>
              <a:gd name="connsiteX49" fmla="*/ 290901 w 466815"/>
              <a:gd name="connsiteY49" fmla="*/ 83039 h 617291"/>
              <a:gd name="connsiteX50" fmla="*/ 287800 w 466815"/>
              <a:gd name="connsiteY50" fmla="*/ 81893 h 617291"/>
              <a:gd name="connsiteX51" fmla="*/ 309807 w 466815"/>
              <a:gd name="connsiteY51" fmla="*/ 23194 h 617291"/>
              <a:gd name="connsiteX52" fmla="*/ 115693 w 466815"/>
              <a:gd name="connsiteY52" fmla="*/ 490453 h 617291"/>
              <a:gd name="connsiteX53" fmla="*/ 115693 w 466815"/>
              <a:gd name="connsiteY53" fmla="*/ 466814 h 617291"/>
              <a:gd name="connsiteX54" fmla="*/ 351123 w 466815"/>
              <a:gd name="connsiteY54" fmla="*/ 466814 h 617291"/>
              <a:gd name="connsiteX55" fmla="*/ 351123 w 466815"/>
              <a:gd name="connsiteY55" fmla="*/ 490453 h 617291"/>
              <a:gd name="connsiteX56" fmla="*/ 115693 w 466815"/>
              <a:gd name="connsiteY56" fmla="*/ 490453 h 617291"/>
              <a:gd name="connsiteX57" fmla="*/ 351123 w 466815"/>
              <a:gd name="connsiteY57" fmla="*/ 204870 h 617291"/>
              <a:gd name="connsiteX58" fmla="*/ 351123 w 466815"/>
              <a:gd name="connsiteY58" fmla="*/ 228508 h 617291"/>
              <a:gd name="connsiteX59" fmla="*/ 115693 w 466815"/>
              <a:gd name="connsiteY59" fmla="*/ 228508 h 617291"/>
              <a:gd name="connsiteX60" fmla="*/ 115693 w 466815"/>
              <a:gd name="connsiteY60" fmla="*/ 204870 h 617291"/>
              <a:gd name="connsiteX61" fmla="*/ 351123 w 466815"/>
              <a:gd name="connsiteY61" fmla="*/ 204870 h 617291"/>
              <a:gd name="connsiteX62" fmla="*/ 284236 w 466815"/>
              <a:gd name="connsiteY62" fmla="*/ 267575 h 617291"/>
              <a:gd name="connsiteX63" fmla="*/ 260597 w 466815"/>
              <a:gd name="connsiteY63" fmla="*/ 293079 h 617291"/>
              <a:gd name="connsiteX64" fmla="*/ 260597 w 466815"/>
              <a:gd name="connsiteY64" fmla="*/ 238306 h 617291"/>
              <a:gd name="connsiteX65" fmla="*/ 284236 w 466815"/>
              <a:gd name="connsiteY65" fmla="*/ 238306 h 617291"/>
              <a:gd name="connsiteX66" fmla="*/ 284236 w 466815"/>
              <a:gd name="connsiteY66" fmla="*/ 267575 h 617291"/>
              <a:gd name="connsiteX67" fmla="*/ 206217 w 466815"/>
              <a:gd name="connsiteY67" fmla="*/ 351753 h 617291"/>
              <a:gd name="connsiteX68" fmla="*/ 182579 w 466815"/>
              <a:gd name="connsiteY68" fmla="*/ 377257 h 617291"/>
              <a:gd name="connsiteX69" fmla="*/ 182579 w 466815"/>
              <a:gd name="connsiteY69" fmla="*/ 238306 h 617291"/>
              <a:gd name="connsiteX70" fmla="*/ 206217 w 466815"/>
              <a:gd name="connsiteY70" fmla="*/ 238306 h 617291"/>
              <a:gd name="connsiteX71" fmla="*/ 206217 w 466815"/>
              <a:gd name="connsiteY71" fmla="*/ 351753 h 617291"/>
              <a:gd name="connsiteX72" fmla="*/ 139333 w 466815"/>
              <a:gd name="connsiteY72" fmla="*/ 423917 h 617291"/>
              <a:gd name="connsiteX73" fmla="*/ 115693 w 466815"/>
              <a:gd name="connsiteY73" fmla="*/ 449422 h 617291"/>
              <a:gd name="connsiteX74" fmla="*/ 115693 w 466815"/>
              <a:gd name="connsiteY74" fmla="*/ 238306 h 617291"/>
              <a:gd name="connsiteX75" fmla="*/ 139333 w 466815"/>
              <a:gd name="connsiteY75" fmla="*/ 238306 h 617291"/>
              <a:gd name="connsiteX76" fmla="*/ 139333 w 466815"/>
              <a:gd name="connsiteY76" fmla="*/ 423917 h 617291"/>
              <a:gd name="connsiteX77" fmla="*/ 324722 w 466815"/>
              <a:gd name="connsiteY77" fmla="*/ 238306 h 617291"/>
              <a:gd name="connsiteX78" fmla="*/ 344800 w 466815"/>
              <a:gd name="connsiteY78" fmla="*/ 238306 h 617291"/>
              <a:gd name="connsiteX79" fmla="*/ 142092 w 466815"/>
              <a:gd name="connsiteY79" fmla="*/ 457016 h 617291"/>
              <a:gd name="connsiteX80" fmla="*/ 122014 w 466815"/>
              <a:gd name="connsiteY80" fmla="*/ 457016 h 617291"/>
              <a:gd name="connsiteX81" fmla="*/ 324722 w 466815"/>
              <a:gd name="connsiteY81" fmla="*/ 238306 h 617291"/>
              <a:gd name="connsiteX82" fmla="*/ 260599 w 466815"/>
              <a:gd name="connsiteY82" fmla="*/ 343569 h 617291"/>
              <a:gd name="connsiteX83" fmla="*/ 284237 w 466815"/>
              <a:gd name="connsiteY83" fmla="*/ 318065 h 617291"/>
              <a:gd name="connsiteX84" fmla="*/ 284237 w 466815"/>
              <a:gd name="connsiteY84" fmla="*/ 335326 h 617291"/>
              <a:gd name="connsiteX85" fmla="*/ 275468 w 466815"/>
              <a:gd name="connsiteY85" fmla="*/ 348071 h 617291"/>
              <a:gd name="connsiteX86" fmla="*/ 275468 w 466815"/>
              <a:gd name="connsiteY86" fmla="*/ 355994 h 617291"/>
              <a:gd name="connsiteX87" fmla="*/ 260599 w 466815"/>
              <a:gd name="connsiteY87" fmla="*/ 366225 h 617291"/>
              <a:gd name="connsiteX88" fmla="*/ 260599 w 466815"/>
              <a:gd name="connsiteY88" fmla="*/ 343569 h 617291"/>
              <a:gd name="connsiteX89" fmla="*/ 285265 w 466815"/>
              <a:gd name="connsiteY89" fmla="*/ 368917 h 617291"/>
              <a:gd name="connsiteX90" fmla="*/ 285265 w 466815"/>
              <a:gd name="connsiteY90" fmla="*/ 348071 h 617291"/>
              <a:gd name="connsiteX91" fmla="*/ 289135 w 466815"/>
              <a:gd name="connsiteY91" fmla="*/ 344201 h 617291"/>
              <a:gd name="connsiteX92" fmla="*/ 291894 w 466815"/>
              <a:gd name="connsiteY92" fmla="*/ 345351 h 617291"/>
              <a:gd name="connsiteX93" fmla="*/ 293018 w 466815"/>
              <a:gd name="connsiteY93" fmla="*/ 348071 h 617291"/>
              <a:gd name="connsiteX94" fmla="*/ 293018 w 466815"/>
              <a:gd name="connsiteY94" fmla="*/ 368917 h 617291"/>
              <a:gd name="connsiteX95" fmla="*/ 289135 w 466815"/>
              <a:gd name="connsiteY95" fmla="*/ 372788 h 617291"/>
              <a:gd name="connsiteX96" fmla="*/ 285265 w 466815"/>
              <a:gd name="connsiteY96" fmla="*/ 368917 h 617291"/>
              <a:gd name="connsiteX97" fmla="*/ 275466 w 466815"/>
              <a:gd name="connsiteY97" fmla="*/ 366755 h 617291"/>
              <a:gd name="connsiteX98" fmla="*/ 275466 w 466815"/>
              <a:gd name="connsiteY98" fmla="*/ 368917 h 617291"/>
              <a:gd name="connsiteX99" fmla="*/ 277812 w 466815"/>
              <a:gd name="connsiteY99" fmla="*/ 376565 h 617291"/>
              <a:gd name="connsiteX100" fmla="*/ 270128 w 466815"/>
              <a:gd name="connsiteY100" fmla="*/ 391796 h 617291"/>
              <a:gd name="connsiteX101" fmla="*/ 289136 w 466815"/>
              <a:gd name="connsiteY101" fmla="*/ 410805 h 617291"/>
              <a:gd name="connsiteX102" fmla="*/ 308145 w 466815"/>
              <a:gd name="connsiteY102" fmla="*/ 391796 h 617291"/>
              <a:gd name="connsiteX103" fmla="*/ 300467 w 466815"/>
              <a:gd name="connsiteY103" fmla="*/ 376570 h 617291"/>
              <a:gd name="connsiteX104" fmla="*/ 302817 w 466815"/>
              <a:gd name="connsiteY104" fmla="*/ 368917 h 617291"/>
              <a:gd name="connsiteX105" fmla="*/ 302817 w 466815"/>
              <a:gd name="connsiteY105" fmla="*/ 366755 h 617291"/>
              <a:gd name="connsiteX106" fmla="*/ 317686 w 466815"/>
              <a:gd name="connsiteY106" fmla="*/ 391796 h 617291"/>
              <a:gd name="connsiteX107" fmla="*/ 289136 w 466815"/>
              <a:gd name="connsiteY107" fmla="*/ 420346 h 617291"/>
              <a:gd name="connsiteX108" fmla="*/ 260599 w 466815"/>
              <a:gd name="connsiteY108" fmla="*/ 391796 h 617291"/>
              <a:gd name="connsiteX109" fmla="*/ 275466 w 466815"/>
              <a:gd name="connsiteY109" fmla="*/ 366755 h 617291"/>
              <a:gd name="connsiteX110" fmla="*/ 182579 w 466815"/>
              <a:gd name="connsiteY110" fmla="*/ 427747 h 617291"/>
              <a:gd name="connsiteX111" fmla="*/ 206217 w 466815"/>
              <a:gd name="connsiteY111" fmla="*/ 402244 h 617291"/>
              <a:gd name="connsiteX112" fmla="*/ 206217 w 466815"/>
              <a:gd name="connsiteY112" fmla="*/ 457016 h 617291"/>
              <a:gd name="connsiteX113" fmla="*/ 182579 w 466815"/>
              <a:gd name="connsiteY113" fmla="*/ 457016 h 617291"/>
              <a:gd name="connsiteX114" fmla="*/ 182579 w 466815"/>
              <a:gd name="connsiteY114" fmla="*/ 427747 h 617291"/>
              <a:gd name="connsiteX115" fmla="*/ 260599 w 466815"/>
              <a:gd name="connsiteY115" fmla="*/ 417368 h 617291"/>
              <a:gd name="connsiteX116" fmla="*/ 284237 w 466815"/>
              <a:gd name="connsiteY116" fmla="*/ 429821 h 617291"/>
              <a:gd name="connsiteX117" fmla="*/ 284237 w 466815"/>
              <a:gd name="connsiteY117" fmla="*/ 457016 h 617291"/>
              <a:gd name="connsiteX118" fmla="*/ 260599 w 466815"/>
              <a:gd name="connsiteY118" fmla="*/ 457016 h 617291"/>
              <a:gd name="connsiteX119" fmla="*/ 260599 w 466815"/>
              <a:gd name="connsiteY119" fmla="*/ 417368 h 617291"/>
              <a:gd name="connsiteX120" fmla="*/ 327483 w 466815"/>
              <a:gd name="connsiteY120" fmla="*/ 271405 h 617291"/>
              <a:gd name="connsiteX121" fmla="*/ 351123 w 466815"/>
              <a:gd name="connsiteY121" fmla="*/ 245900 h 617291"/>
              <a:gd name="connsiteX122" fmla="*/ 351123 w 466815"/>
              <a:gd name="connsiteY122" fmla="*/ 457016 h 617291"/>
              <a:gd name="connsiteX123" fmla="*/ 327483 w 466815"/>
              <a:gd name="connsiteY123" fmla="*/ 457016 h 617291"/>
              <a:gd name="connsiteX124" fmla="*/ 327483 w 466815"/>
              <a:gd name="connsiteY124" fmla="*/ 271405 h 617291"/>
              <a:gd name="connsiteX125" fmla="*/ 351123 w 466815"/>
              <a:gd name="connsiteY125" fmla="*/ 195071 h 617291"/>
              <a:gd name="connsiteX126" fmla="*/ 327483 w 466815"/>
              <a:gd name="connsiteY126" fmla="*/ 195071 h 617291"/>
              <a:gd name="connsiteX127" fmla="*/ 327483 w 466815"/>
              <a:gd name="connsiteY127" fmla="*/ 115109 h 617291"/>
              <a:gd name="connsiteX128" fmla="*/ 334358 w 466815"/>
              <a:gd name="connsiteY128" fmla="*/ 120913 h 617291"/>
              <a:gd name="connsiteX129" fmla="*/ 340289 w 466815"/>
              <a:gd name="connsiteY129" fmla="*/ 126536 h 617291"/>
              <a:gd name="connsiteX130" fmla="*/ 351123 w 466815"/>
              <a:gd name="connsiteY130" fmla="*/ 138610 h 617291"/>
              <a:gd name="connsiteX131" fmla="*/ 351123 w 466815"/>
              <a:gd name="connsiteY131" fmla="*/ 195071 h 617291"/>
              <a:gd name="connsiteX132" fmla="*/ 279947 w 466815"/>
              <a:gd name="connsiteY132" fmla="*/ 89555 h 617291"/>
              <a:gd name="connsiteX133" fmla="*/ 284236 w 466815"/>
              <a:gd name="connsiteY133" fmla="*/ 91020 h 617291"/>
              <a:gd name="connsiteX134" fmla="*/ 284236 w 466815"/>
              <a:gd name="connsiteY134" fmla="*/ 195071 h 617291"/>
              <a:gd name="connsiteX135" fmla="*/ 260597 w 466815"/>
              <a:gd name="connsiteY135" fmla="*/ 195071 h 617291"/>
              <a:gd name="connsiteX136" fmla="*/ 260597 w 466815"/>
              <a:gd name="connsiteY136" fmla="*/ 84706 h 617291"/>
              <a:gd name="connsiteX137" fmla="*/ 279947 w 466815"/>
              <a:gd name="connsiteY137" fmla="*/ 89555 h 617291"/>
              <a:gd name="connsiteX138" fmla="*/ 255698 w 466815"/>
              <a:gd name="connsiteY138" fmla="*/ 78943 h 617291"/>
              <a:gd name="connsiteX139" fmla="*/ 255698 w 466815"/>
              <a:gd name="connsiteY139" fmla="*/ 78939 h 617291"/>
              <a:gd name="connsiteX140" fmla="*/ 255836 w 466815"/>
              <a:gd name="connsiteY140" fmla="*/ 77977 h 617291"/>
              <a:gd name="connsiteX141" fmla="*/ 255698 w 466815"/>
              <a:gd name="connsiteY141" fmla="*/ 78943 h 617291"/>
              <a:gd name="connsiteX142" fmla="*/ 255698 w 466815"/>
              <a:gd name="connsiteY142" fmla="*/ 78943 h 617291"/>
              <a:gd name="connsiteX143" fmla="*/ 211116 w 466815"/>
              <a:gd name="connsiteY143" fmla="*/ 78943 h 617291"/>
              <a:gd name="connsiteX144" fmla="*/ 211116 w 466815"/>
              <a:gd name="connsiteY144" fmla="*/ 78943 h 617291"/>
              <a:gd name="connsiteX145" fmla="*/ 210979 w 466815"/>
              <a:gd name="connsiteY145" fmla="*/ 77978 h 617291"/>
              <a:gd name="connsiteX146" fmla="*/ 211116 w 466815"/>
              <a:gd name="connsiteY146" fmla="*/ 78940 h 617291"/>
              <a:gd name="connsiteX147" fmla="*/ 211116 w 466815"/>
              <a:gd name="connsiteY147" fmla="*/ 78943 h 617291"/>
              <a:gd name="connsiteX148" fmla="*/ 206217 w 466815"/>
              <a:gd name="connsiteY148" fmla="*/ 195071 h 617291"/>
              <a:gd name="connsiteX149" fmla="*/ 182579 w 466815"/>
              <a:gd name="connsiteY149" fmla="*/ 195071 h 617291"/>
              <a:gd name="connsiteX150" fmla="*/ 182579 w 466815"/>
              <a:gd name="connsiteY150" fmla="*/ 91020 h 617291"/>
              <a:gd name="connsiteX151" fmla="*/ 186878 w 466815"/>
              <a:gd name="connsiteY151" fmla="*/ 89551 h 617291"/>
              <a:gd name="connsiteX152" fmla="*/ 206217 w 466815"/>
              <a:gd name="connsiteY152" fmla="*/ 84706 h 617291"/>
              <a:gd name="connsiteX153" fmla="*/ 206217 w 466815"/>
              <a:gd name="connsiteY153" fmla="*/ 195071 h 617291"/>
              <a:gd name="connsiteX154" fmla="*/ 132463 w 466815"/>
              <a:gd name="connsiteY154" fmla="*/ 120907 h 617291"/>
              <a:gd name="connsiteX155" fmla="*/ 139332 w 466815"/>
              <a:gd name="connsiteY155" fmla="*/ 115108 h 617291"/>
              <a:gd name="connsiteX156" fmla="*/ 139332 w 466815"/>
              <a:gd name="connsiteY156" fmla="*/ 195070 h 617291"/>
              <a:gd name="connsiteX157" fmla="*/ 115693 w 466815"/>
              <a:gd name="connsiteY157" fmla="*/ 195070 h 617291"/>
              <a:gd name="connsiteX158" fmla="*/ 115693 w 466815"/>
              <a:gd name="connsiteY158" fmla="*/ 138625 h 617291"/>
              <a:gd name="connsiteX159" fmla="*/ 132463 w 466815"/>
              <a:gd name="connsiteY159" fmla="*/ 120907 h 617291"/>
              <a:gd name="connsiteX160" fmla="*/ 72458 w 466815"/>
              <a:gd name="connsiteY160" fmla="*/ 334403 h 617291"/>
              <a:gd name="connsiteX161" fmla="*/ 9798 w 466815"/>
              <a:gd name="connsiteY161" fmla="*/ 334403 h 617291"/>
              <a:gd name="connsiteX162" fmla="*/ 9798 w 466815"/>
              <a:gd name="connsiteY162" fmla="*/ 255025 h 617291"/>
              <a:gd name="connsiteX163" fmla="*/ 72458 w 466815"/>
              <a:gd name="connsiteY163" fmla="*/ 255025 h 617291"/>
              <a:gd name="connsiteX164" fmla="*/ 72458 w 466815"/>
              <a:gd name="connsiteY164" fmla="*/ 334403 h 617291"/>
              <a:gd name="connsiteX165" fmla="*/ 72458 w 466815"/>
              <a:gd name="connsiteY165" fmla="*/ 344201 h 617291"/>
              <a:gd name="connsiteX166" fmla="*/ 72458 w 466815"/>
              <a:gd name="connsiteY166" fmla="*/ 423567 h 617291"/>
              <a:gd name="connsiteX167" fmla="*/ 9798 w 466815"/>
              <a:gd name="connsiteY167" fmla="*/ 423567 h 617291"/>
              <a:gd name="connsiteX168" fmla="*/ 9798 w 466815"/>
              <a:gd name="connsiteY168" fmla="*/ 344201 h 617291"/>
              <a:gd name="connsiteX169" fmla="*/ 72458 w 466815"/>
              <a:gd name="connsiteY169" fmla="*/ 344201 h 617291"/>
              <a:gd name="connsiteX170" fmla="*/ 72458 w 466815"/>
              <a:gd name="connsiteY170" fmla="*/ 433365 h 617291"/>
              <a:gd name="connsiteX171" fmla="*/ 72458 w 466815"/>
              <a:gd name="connsiteY171" fmla="*/ 512744 h 617291"/>
              <a:gd name="connsiteX172" fmla="*/ 9798 w 466815"/>
              <a:gd name="connsiteY172" fmla="*/ 512744 h 617291"/>
              <a:gd name="connsiteX173" fmla="*/ 9798 w 466815"/>
              <a:gd name="connsiteY173" fmla="*/ 433365 h 617291"/>
              <a:gd name="connsiteX174" fmla="*/ 72458 w 466815"/>
              <a:gd name="connsiteY174" fmla="*/ 433365 h 617291"/>
              <a:gd name="connsiteX175" fmla="*/ 72458 w 466815"/>
              <a:gd name="connsiteY175" fmla="*/ 522542 h 617291"/>
              <a:gd name="connsiteX176" fmla="*/ 72458 w 466815"/>
              <a:gd name="connsiteY176" fmla="*/ 574056 h 617291"/>
              <a:gd name="connsiteX177" fmla="*/ 9798 w 466815"/>
              <a:gd name="connsiteY177" fmla="*/ 574056 h 617291"/>
              <a:gd name="connsiteX178" fmla="*/ 9798 w 466815"/>
              <a:gd name="connsiteY178" fmla="*/ 522542 h 617291"/>
              <a:gd name="connsiteX179" fmla="*/ 72458 w 466815"/>
              <a:gd name="connsiteY179" fmla="*/ 522542 h 617291"/>
              <a:gd name="connsiteX180" fmla="*/ 115693 w 466815"/>
              <a:gd name="connsiteY180" fmla="*/ 500251 h 617291"/>
              <a:gd name="connsiteX181" fmla="*/ 139333 w 466815"/>
              <a:gd name="connsiteY181" fmla="*/ 500251 h 617291"/>
              <a:gd name="connsiteX182" fmla="*/ 139333 w 466815"/>
              <a:gd name="connsiteY182" fmla="*/ 574056 h 617291"/>
              <a:gd name="connsiteX183" fmla="*/ 115693 w 466815"/>
              <a:gd name="connsiteY183" fmla="*/ 574056 h 617291"/>
              <a:gd name="connsiteX184" fmla="*/ 115693 w 466815"/>
              <a:gd name="connsiteY184" fmla="*/ 500251 h 617291"/>
              <a:gd name="connsiteX185" fmla="*/ 182579 w 466815"/>
              <a:gd name="connsiteY185" fmla="*/ 500251 h 617291"/>
              <a:gd name="connsiteX186" fmla="*/ 206217 w 466815"/>
              <a:gd name="connsiteY186" fmla="*/ 500251 h 617291"/>
              <a:gd name="connsiteX187" fmla="*/ 206217 w 466815"/>
              <a:gd name="connsiteY187" fmla="*/ 574056 h 617291"/>
              <a:gd name="connsiteX188" fmla="*/ 182579 w 466815"/>
              <a:gd name="connsiteY188" fmla="*/ 574056 h 617291"/>
              <a:gd name="connsiteX189" fmla="*/ 182579 w 466815"/>
              <a:gd name="connsiteY189" fmla="*/ 500251 h 617291"/>
              <a:gd name="connsiteX190" fmla="*/ 260599 w 466815"/>
              <a:gd name="connsiteY190" fmla="*/ 500251 h 617291"/>
              <a:gd name="connsiteX191" fmla="*/ 284237 w 466815"/>
              <a:gd name="connsiteY191" fmla="*/ 500251 h 617291"/>
              <a:gd name="connsiteX192" fmla="*/ 284237 w 466815"/>
              <a:gd name="connsiteY192" fmla="*/ 574056 h 617291"/>
              <a:gd name="connsiteX193" fmla="*/ 260599 w 466815"/>
              <a:gd name="connsiteY193" fmla="*/ 574056 h 617291"/>
              <a:gd name="connsiteX194" fmla="*/ 260599 w 466815"/>
              <a:gd name="connsiteY194" fmla="*/ 500251 h 617291"/>
              <a:gd name="connsiteX195" fmla="*/ 327483 w 466815"/>
              <a:gd name="connsiteY195" fmla="*/ 500251 h 617291"/>
              <a:gd name="connsiteX196" fmla="*/ 351123 w 466815"/>
              <a:gd name="connsiteY196" fmla="*/ 500251 h 617291"/>
              <a:gd name="connsiteX197" fmla="*/ 351123 w 466815"/>
              <a:gd name="connsiteY197" fmla="*/ 574056 h 617291"/>
              <a:gd name="connsiteX198" fmla="*/ 327483 w 466815"/>
              <a:gd name="connsiteY198" fmla="*/ 574056 h 617291"/>
              <a:gd name="connsiteX199" fmla="*/ 327483 w 466815"/>
              <a:gd name="connsiteY199" fmla="*/ 500251 h 617291"/>
              <a:gd name="connsiteX200" fmla="*/ 394356 w 466815"/>
              <a:gd name="connsiteY200" fmla="*/ 522542 h 617291"/>
              <a:gd name="connsiteX201" fmla="*/ 457016 w 466815"/>
              <a:gd name="connsiteY201" fmla="*/ 522542 h 617291"/>
              <a:gd name="connsiteX202" fmla="*/ 457016 w 466815"/>
              <a:gd name="connsiteY202" fmla="*/ 574056 h 617291"/>
              <a:gd name="connsiteX203" fmla="*/ 394356 w 466815"/>
              <a:gd name="connsiteY203" fmla="*/ 574056 h 617291"/>
              <a:gd name="connsiteX204" fmla="*/ 394356 w 466815"/>
              <a:gd name="connsiteY204" fmla="*/ 522542 h 617291"/>
              <a:gd name="connsiteX205" fmla="*/ 394356 w 466815"/>
              <a:gd name="connsiteY205" fmla="*/ 512744 h 617291"/>
              <a:gd name="connsiteX206" fmla="*/ 394356 w 466815"/>
              <a:gd name="connsiteY206" fmla="*/ 433365 h 617291"/>
              <a:gd name="connsiteX207" fmla="*/ 457016 w 466815"/>
              <a:gd name="connsiteY207" fmla="*/ 433365 h 617291"/>
              <a:gd name="connsiteX208" fmla="*/ 457016 w 466815"/>
              <a:gd name="connsiteY208" fmla="*/ 512744 h 617291"/>
              <a:gd name="connsiteX209" fmla="*/ 394356 w 466815"/>
              <a:gd name="connsiteY209" fmla="*/ 512744 h 617291"/>
              <a:gd name="connsiteX210" fmla="*/ 394356 w 466815"/>
              <a:gd name="connsiteY210" fmla="*/ 423567 h 617291"/>
              <a:gd name="connsiteX211" fmla="*/ 394356 w 466815"/>
              <a:gd name="connsiteY211" fmla="*/ 344201 h 617291"/>
              <a:gd name="connsiteX212" fmla="*/ 457016 w 466815"/>
              <a:gd name="connsiteY212" fmla="*/ 344201 h 617291"/>
              <a:gd name="connsiteX213" fmla="*/ 457016 w 466815"/>
              <a:gd name="connsiteY213" fmla="*/ 423567 h 617291"/>
              <a:gd name="connsiteX214" fmla="*/ 394356 w 466815"/>
              <a:gd name="connsiteY214" fmla="*/ 423567 h 617291"/>
              <a:gd name="connsiteX215" fmla="*/ 394356 w 466815"/>
              <a:gd name="connsiteY215" fmla="*/ 334403 h 617291"/>
              <a:gd name="connsiteX216" fmla="*/ 394356 w 466815"/>
              <a:gd name="connsiteY216" fmla="*/ 255025 h 617291"/>
              <a:gd name="connsiteX217" fmla="*/ 457016 w 466815"/>
              <a:gd name="connsiteY217" fmla="*/ 255025 h 617291"/>
              <a:gd name="connsiteX218" fmla="*/ 457016 w 466815"/>
              <a:gd name="connsiteY218" fmla="*/ 334403 h 617291"/>
              <a:gd name="connsiteX219" fmla="*/ 394356 w 466815"/>
              <a:gd name="connsiteY219" fmla="*/ 334403 h 617291"/>
              <a:gd name="connsiteX220" fmla="*/ 445231 w 466815"/>
              <a:gd name="connsiteY220" fmla="*/ 161623 h 617291"/>
              <a:gd name="connsiteX221" fmla="*/ 377490 w 466815"/>
              <a:gd name="connsiteY221" fmla="*/ 161623 h 617291"/>
              <a:gd name="connsiteX222" fmla="*/ 359868 w 466815"/>
              <a:gd name="connsiteY222" fmla="*/ 133847 h 617291"/>
              <a:gd name="connsiteX223" fmla="*/ 356029 w 466815"/>
              <a:gd name="connsiteY223" fmla="*/ 136876 h 617291"/>
              <a:gd name="connsiteX224" fmla="*/ 356014 w 466815"/>
              <a:gd name="connsiteY224" fmla="*/ 136876 h 617291"/>
              <a:gd name="connsiteX225" fmla="*/ 359866 w 466815"/>
              <a:gd name="connsiteY225" fmla="*/ 133833 h 617291"/>
              <a:gd name="connsiteX226" fmla="*/ 347213 w 466815"/>
              <a:gd name="connsiteY226" fmla="*/ 119603 h 617291"/>
              <a:gd name="connsiteX227" fmla="*/ 344364 w 466815"/>
              <a:gd name="connsiteY227" fmla="*/ 116827 h 617291"/>
              <a:gd name="connsiteX228" fmla="*/ 384527 w 466815"/>
              <a:gd name="connsiteY228" fmla="*/ 68630 h 617291"/>
              <a:gd name="connsiteX229" fmla="*/ 391517 w 466815"/>
              <a:gd name="connsiteY229" fmla="*/ 75286 h 617291"/>
              <a:gd name="connsiteX230" fmla="*/ 445231 w 466815"/>
              <a:gd name="connsiteY230" fmla="*/ 161623 h 617291"/>
              <a:gd name="connsiteX231" fmla="*/ 300523 w 466815"/>
              <a:gd name="connsiteY231" fmla="*/ 20048 h 617291"/>
              <a:gd name="connsiteX232" fmla="*/ 278472 w 466815"/>
              <a:gd name="connsiteY232" fmla="*/ 78863 h 617291"/>
              <a:gd name="connsiteX233" fmla="*/ 256392 w 466815"/>
              <a:gd name="connsiteY233" fmla="*/ 74099 h 617291"/>
              <a:gd name="connsiteX234" fmla="*/ 256393 w 466815"/>
              <a:gd name="connsiteY234" fmla="*/ 74087 h 617291"/>
              <a:gd name="connsiteX235" fmla="*/ 210423 w 466815"/>
              <a:gd name="connsiteY235" fmla="*/ 74087 h 617291"/>
              <a:gd name="connsiteX236" fmla="*/ 210424 w 466815"/>
              <a:gd name="connsiteY236" fmla="*/ 74099 h 617291"/>
              <a:gd name="connsiteX237" fmla="*/ 188344 w 466815"/>
              <a:gd name="connsiteY237" fmla="*/ 78863 h 617291"/>
              <a:gd name="connsiteX238" fmla="*/ 166291 w 466815"/>
              <a:gd name="connsiteY238" fmla="*/ 20047 h 617291"/>
              <a:gd name="connsiteX239" fmla="*/ 233407 w 466815"/>
              <a:gd name="connsiteY239" fmla="*/ 9798 h 617291"/>
              <a:gd name="connsiteX240" fmla="*/ 300523 w 466815"/>
              <a:gd name="connsiteY240" fmla="*/ 20048 h 617291"/>
              <a:gd name="connsiteX241" fmla="*/ 82292 w 466815"/>
              <a:gd name="connsiteY241" fmla="*/ 68634 h 617291"/>
              <a:gd name="connsiteX242" fmla="*/ 122469 w 466815"/>
              <a:gd name="connsiteY242" fmla="*/ 116848 h 617291"/>
              <a:gd name="connsiteX243" fmla="*/ 106946 w 466815"/>
              <a:gd name="connsiteY243" fmla="*/ 133837 h 617291"/>
              <a:gd name="connsiteX244" fmla="*/ 110801 w 466815"/>
              <a:gd name="connsiteY244" fmla="*/ 136876 h 617291"/>
              <a:gd name="connsiteX245" fmla="*/ 110787 w 466815"/>
              <a:gd name="connsiteY245" fmla="*/ 136876 h 617291"/>
              <a:gd name="connsiteX246" fmla="*/ 106947 w 466815"/>
              <a:gd name="connsiteY246" fmla="*/ 133847 h 617291"/>
              <a:gd name="connsiteX247" fmla="*/ 89326 w 466815"/>
              <a:gd name="connsiteY247" fmla="*/ 161623 h 617291"/>
              <a:gd name="connsiteX248" fmla="*/ 21595 w 466815"/>
              <a:gd name="connsiteY248" fmla="*/ 161623 h 617291"/>
              <a:gd name="connsiteX249" fmla="*/ 82292 w 466815"/>
              <a:gd name="connsiteY249" fmla="*/ 68634 h 617291"/>
              <a:gd name="connsiteX250" fmla="*/ 18505 w 466815"/>
              <a:gd name="connsiteY250" fmla="*/ 171421 h 617291"/>
              <a:gd name="connsiteX251" fmla="*/ 84837 w 466815"/>
              <a:gd name="connsiteY251" fmla="*/ 171421 h 617291"/>
              <a:gd name="connsiteX252" fmla="*/ 72459 w 466815"/>
              <a:gd name="connsiteY252" fmla="*/ 233407 h 617291"/>
              <a:gd name="connsiteX253" fmla="*/ 72459 w 466815"/>
              <a:gd name="connsiteY253" fmla="*/ 245226 h 617291"/>
              <a:gd name="connsiteX254" fmla="*/ 9798 w 466815"/>
              <a:gd name="connsiteY254" fmla="*/ 245226 h 617291"/>
              <a:gd name="connsiteX255" fmla="*/ 9798 w 466815"/>
              <a:gd name="connsiteY255" fmla="*/ 233407 h 617291"/>
              <a:gd name="connsiteX256" fmla="*/ 18505 w 466815"/>
              <a:gd name="connsiteY256" fmla="*/ 171421 h 617291"/>
              <a:gd name="connsiteX257" fmla="*/ 9798 w 466815"/>
              <a:gd name="connsiteY257" fmla="*/ 607493 h 617291"/>
              <a:gd name="connsiteX258" fmla="*/ 9798 w 466815"/>
              <a:gd name="connsiteY258" fmla="*/ 583855 h 617291"/>
              <a:gd name="connsiteX259" fmla="*/ 457017 w 466815"/>
              <a:gd name="connsiteY259" fmla="*/ 583855 h 617291"/>
              <a:gd name="connsiteX260" fmla="*/ 457017 w 466815"/>
              <a:gd name="connsiteY260" fmla="*/ 607493 h 617291"/>
              <a:gd name="connsiteX261" fmla="*/ 9798 w 466815"/>
              <a:gd name="connsiteY261" fmla="*/ 607493 h 6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466815" h="617291">
                <a:moveTo>
                  <a:pt x="456656" y="165090"/>
                </a:moveTo>
                <a:lnTo>
                  <a:pt x="451965" y="166524"/>
                </a:lnTo>
                <a:lnTo>
                  <a:pt x="451965" y="166520"/>
                </a:lnTo>
                <a:lnTo>
                  <a:pt x="456644" y="165091"/>
                </a:lnTo>
                <a:cubicBezTo>
                  <a:pt x="445555" y="128792"/>
                  <a:pt x="425431" y="95342"/>
                  <a:pt x="398446" y="68359"/>
                </a:cubicBezTo>
                <a:cubicBezTo>
                  <a:pt x="394852" y="64765"/>
                  <a:pt x="391090" y="61242"/>
                  <a:pt x="387263" y="57888"/>
                </a:cubicBezTo>
                <a:cubicBezTo>
                  <a:pt x="364059" y="37526"/>
                  <a:pt x="337552" y="22202"/>
                  <a:pt x="308480" y="12337"/>
                </a:cubicBezTo>
                <a:cubicBezTo>
                  <a:pt x="284358" y="4151"/>
                  <a:pt x="259100" y="0"/>
                  <a:pt x="233407" y="0"/>
                </a:cubicBezTo>
                <a:cubicBezTo>
                  <a:pt x="207715" y="0"/>
                  <a:pt x="182456" y="4151"/>
                  <a:pt x="158334" y="12336"/>
                </a:cubicBezTo>
                <a:cubicBezTo>
                  <a:pt x="129263" y="22200"/>
                  <a:pt x="102756" y="37526"/>
                  <a:pt x="79552" y="57887"/>
                </a:cubicBezTo>
                <a:cubicBezTo>
                  <a:pt x="46805" y="86614"/>
                  <a:pt x="22814" y="123685"/>
                  <a:pt x="10172" y="165091"/>
                </a:cubicBezTo>
                <a:lnTo>
                  <a:pt x="14851" y="166520"/>
                </a:lnTo>
                <a:lnTo>
                  <a:pt x="14851" y="166524"/>
                </a:lnTo>
                <a:lnTo>
                  <a:pt x="10160" y="165090"/>
                </a:lnTo>
                <a:cubicBezTo>
                  <a:pt x="3418" y="187137"/>
                  <a:pt x="0" y="210124"/>
                  <a:pt x="0" y="233407"/>
                </a:cubicBezTo>
                <a:lnTo>
                  <a:pt x="0" y="612392"/>
                </a:lnTo>
                <a:cubicBezTo>
                  <a:pt x="0" y="615098"/>
                  <a:pt x="2194" y="617291"/>
                  <a:pt x="4899" y="617291"/>
                </a:cubicBezTo>
                <a:lnTo>
                  <a:pt x="461917" y="617291"/>
                </a:lnTo>
                <a:cubicBezTo>
                  <a:pt x="464622" y="617291"/>
                  <a:pt x="466816" y="615098"/>
                  <a:pt x="466816" y="612392"/>
                </a:cubicBezTo>
                <a:lnTo>
                  <a:pt x="466816" y="233407"/>
                </a:lnTo>
                <a:cubicBezTo>
                  <a:pt x="466816" y="210124"/>
                  <a:pt x="463397" y="187137"/>
                  <a:pt x="456656" y="165090"/>
                </a:cubicBezTo>
                <a:close/>
                <a:moveTo>
                  <a:pt x="457017" y="233407"/>
                </a:moveTo>
                <a:lnTo>
                  <a:pt x="457017" y="245226"/>
                </a:lnTo>
                <a:lnTo>
                  <a:pt x="394357" y="245226"/>
                </a:lnTo>
                <a:lnTo>
                  <a:pt x="394357" y="233407"/>
                </a:lnTo>
                <a:cubicBezTo>
                  <a:pt x="394357" y="211855"/>
                  <a:pt x="390190" y="191042"/>
                  <a:pt x="381980" y="171421"/>
                </a:cubicBezTo>
                <a:lnTo>
                  <a:pt x="448310" y="171421"/>
                </a:lnTo>
                <a:cubicBezTo>
                  <a:pt x="454087" y="191479"/>
                  <a:pt x="457017" y="212313"/>
                  <a:pt x="457017" y="233407"/>
                </a:cubicBezTo>
                <a:close/>
                <a:moveTo>
                  <a:pt x="179016" y="81892"/>
                </a:moveTo>
                <a:cubicBezTo>
                  <a:pt x="177982" y="82264"/>
                  <a:pt x="176948" y="82639"/>
                  <a:pt x="175929" y="83032"/>
                </a:cubicBezTo>
                <a:cubicBezTo>
                  <a:pt x="163762" y="87684"/>
                  <a:pt x="152156" y="93833"/>
                  <a:pt x="141428" y="101312"/>
                </a:cubicBezTo>
                <a:lnTo>
                  <a:pt x="144232" y="105331"/>
                </a:lnTo>
                <a:cubicBezTo>
                  <a:pt x="144232" y="105331"/>
                  <a:pt x="144232" y="105331"/>
                  <a:pt x="144232" y="105331"/>
                </a:cubicBezTo>
                <a:lnTo>
                  <a:pt x="144232" y="105338"/>
                </a:lnTo>
                <a:lnTo>
                  <a:pt x="144228" y="105338"/>
                </a:lnTo>
                <a:lnTo>
                  <a:pt x="141431" y="101324"/>
                </a:lnTo>
                <a:cubicBezTo>
                  <a:pt x="137422" y="104118"/>
                  <a:pt x="133511" y="107122"/>
                  <a:pt x="129755" y="110284"/>
                </a:cubicBezTo>
                <a:lnTo>
                  <a:pt x="89641" y="62147"/>
                </a:lnTo>
                <a:cubicBezTo>
                  <a:pt x="109779" y="45207"/>
                  <a:pt x="132400" y="32126"/>
                  <a:pt x="157008" y="23194"/>
                </a:cubicBezTo>
                <a:lnTo>
                  <a:pt x="179016" y="81892"/>
                </a:lnTo>
                <a:close/>
                <a:moveTo>
                  <a:pt x="309807" y="23194"/>
                </a:moveTo>
                <a:cubicBezTo>
                  <a:pt x="334414" y="32125"/>
                  <a:pt x="357035" y="45206"/>
                  <a:pt x="377174" y="62147"/>
                </a:cubicBezTo>
                <a:lnTo>
                  <a:pt x="337061" y="110284"/>
                </a:lnTo>
                <a:cubicBezTo>
                  <a:pt x="333304" y="107122"/>
                  <a:pt x="329394" y="104119"/>
                  <a:pt x="325385" y="101324"/>
                </a:cubicBezTo>
                <a:lnTo>
                  <a:pt x="322587" y="105338"/>
                </a:lnTo>
                <a:lnTo>
                  <a:pt x="322584" y="105338"/>
                </a:lnTo>
                <a:lnTo>
                  <a:pt x="322584" y="105331"/>
                </a:lnTo>
                <a:cubicBezTo>
                  <a:pt x="322584" y="105331"/>
                  <a:pt x="322584" y="105331"/>
                  <a:pt x="322584" y="105331"/>
                </a:cubicBezTo>
                <a:lnTo>
                  <a:pt x="325386" y="101313"/>
                </a:lnTo>
                <a:cubicBezTo>
                  <a:pt x="314658" y="93834"/>
                  <a:pt x="303052" y="87685"/>
                  <a:pt x="290901" y="83039"/>
                </a:cubicBezTo>
                <a:cubicBezTo>
                  <a:pt x="289874" y="82642"/>
                  <a:pt x="288836" y="82266"/>
                  <a:pt x="287800" y="81893"/>
                </a:cubicBezTo>
                <a:lnTo>
                  <a:pt x="309807" y="23194"/>
                </a:lnTo>
                <a:close/>
                <a:moveTo>
                  <a:pt x="115693" y="490453"/>
                </a:moveTo>
                <a:lnTo>
                  <a:pt x="115693" y="466814"/>
                </a:lnTo>
                <a:lnTo>
                  <a:pt x="351123" y="466814"/>
                </a:lnTo>
                <a:lnTo>
                  <a:pt x="351123" y="490453"/>
                </a:lnTo>
                <a:lnTo>
                  <a:pt x="115693" y="490453"/>
                </a:lnTo>
                <a:close/>
                <a:moveTo>
                  <a:pt x="351123" y="204870"/>
                </a:moveTo>
                <a:lnTo>
                  <a:pt x="351123" y="228508"/>
                </a:lnTo>
                <a:lnTo>
                  <a:pt x="115693" y="228508"/>
                </a:lnTo>
                <a:lnTo>
                  <a:pt x="115693" y="204870"/>
                </a:lnTo>
                <a:lnTo>
                  <a:pt x="351123" y="204870"/>
                </a:lnTo>
                <a:close/>
                <a:moveTo>
                  <a:pt x="284236" y="267575"/>
                </a:moveTo>
                <a:lnTo>
                  <a:pt x="260597" y="293079"/>
                </a:lnTo>
                <a:lnTo>
                  <a:pt x="260597" y="238306"/>
                </a:lnTo>
                <a:lnTo>
                  <a:pt x="284236" y="238306"/>
                </a:lnTo>
                <a:lnTo>
                  <a:pt x="284236" y="267575"/>
                </a:lnTo>
                <a:close/>
                <a:moveTo>
                  <a:pt x="206217" y="351753"/>
                </a:moveTo>
                <a:lnTo>
                  <a:pt x="182579" y="377257"/>
                </a:lnTo>
                <a:lnTo>
                  <a:pt x="182579" y="238306"/>
                </a:lnTo>
                <a:lnTo>
                  <a:pt x="206217" y="238306"/>
                </a:lnTo>
                <a:lnTo>
                  <a:pt x="206217" y="351753"/>
                </a:lnTo>
                <a:close/>
                <a:moveTo>
                  <a:pt x="139333" y="423917"/>
                </a:moveTo>
                <a:lnTo>
                  <a:pt x="115693" y="449422"/>
                </a:lnTo>
                <a:lnTo>
                  <a:pt x="115693" y="238306"/>
                </a:lnTo>
                <a:lnTo>
                  <a:pt x="139333" y="238306"/>
                </a:lnTo>
                <a:lnTo>
                  <a:pt x="139333" y="423917"/>
                </a:lnTo>
                <a:close/>
                <a:moveTo>
                  <a:pt x="324722" y="238306"/>
                </a:moveTo>
                <a:lnTo>
                  <a:pt x="344800" y="238306"/>
                </a:lnTo>
                <a:lnTo>
                  <a:pt x="142092" y="457016"/>
                </a:lnTo>
                <a:lnTo>
                  <a:pt x="122014" y="457016"/>
                </a:lnTo>
                <a:lnTo>
                  <a:pt x="324722" y="238306"/>
                </a:lnTo>
                <a:close/>
                <a:moveTo>
                  <a:pt x="260599" y="343569"/>
                </a:moveTo>
                <a:lnTo>
                  <a:pt x="284237" y="318065"/>
                </a:lnTo>
                <a:lnTo>
                  <a:pt x="284237" y="335326"/>
                </a:lnTo>
                <a:cubicBezTo>
                  <a:pt x="279116" y="337302"/>
                  <a:pt x="275468" y="342262"/>
                  <a:pt x="275468" y="348071"/>
                </a:cubicBezTo>
                <a:lnTo>
                  <a:pt x="275468" y="355994"/>
                </a:lnTo>
                <a:cubicBezTo>
                  <a:pt x="269671" y="358209"/>
                  <a:pt x="264603" y="361750"/>
                  <a:pt x="260599" y="366225"/>
                </a:cubicBezTo>
                <a:lnTo>
                  <a:pt x="260599" y="343569"/>
                </a:lnTo>
                <a:close/>
                <a:moveTo>
                  <a:pt x="285265" y="368917"/>
                </a:moveTo>
                <a:lnTo>
                  <a:pt x="285265" y="348071"/>
                </a:lnTo>
                <a:cubicBezTo>
                  <a:pt x="285265" y="345937"/>
                  <a:pt x="287001" y="344201"/>
                  <a:pt x="289135" y="344201"/>
                </a:cubicBezTo>
                <a:cubicBezTo>
                  <a:pt x="290172" y="344201"/>
                  <a:pt x="291147" y="344605"/>
                  <a:pt x="291894" y="345351"/>
                </a:cubicBezTo>
                <a:cubicBezTo>
                  <a:pt x="292618" y="346070"/>
                  <a:pt x="293018" y="347036"/>
                  <a:pt x="293018" y="348071"/>
                </a:cubicBezTo>
                <a:lnTo>
                  <a:pt x="293018" y="368917"/>
                </a:lnTo>
                <a:cubicBezTo>
                  <a:pt x="293018" y="371052"/>
                  <a:pt x="291276" y="372788"/>
                  <a:pt x="289135" y="372788"/>
                </a:cubicBezTo>
                <a:cubicBezTo>
                  <a:pt x="287001" y="372788"/>
                  <a:pt x="285265" y="371052"/>
                  <a:pt x="285265" y="368917"/>
                </a:cubicBezTo>
                <a:close/>
                <a:moveTo>
                  <a:pt x="275466" y="366755"/>
                </a:moveTo>
                <a:lnTo>
                  <a:pt x="275466" y="368917"/>
                </a:lnTo>
                <a:cubicBezTo>
                  <a:pt x="275466" y="371749"/>
                  <a:pt x="276332" y="374381"/>
                  <a:pt x="277812" y="376565"/>
                </a:cubicBezTo>
                <a:cubicBezTo>
                  <a:pt x="273159" y="380033"/>
                  <a:pt x="270128" y="385561"/>
                  <a:pt x="270128" y="391796"/>
                </a:cubicBezTo>
                <a:cubicBezTo>
                  <a:pt x="270128" y="402278"/>
                  <a:pt x="278654" y="410805"/>
                  <a:pt x="289136" y="410805"/>
                </a:cubicBezTo>
                <a:cubicBezTo>
                  <a:pt x="299618" y="410805"/>
                  <a:pt x="308145" y="402278"/>
                  <a:pt x="308145" y="391796"/>
                </a:cubicBezTo>
                <a:cubicBezTo>
                  <a:pt x="308145" y="385563"/>
                  <a:pt x="305116" y="380038"/>
                  <a:pt x="300467" y="376570"/>
                </a:cubicBezTo>
                <a:cubicBezTo>
                  <a:pt x="301950" y="374385"/>
                  <a:pt x="302817" y="371750"/>
                  <a:pt x="302817" y="368917"/>
                </a:cubicBezTo>
                <a:lnTo>
                  <a:pt x="302817" y="366755"/>
                </a:lnTo>
                <a:cubicBezTo>
                  <a:pt x="311808" y="371677"/>
                  <a:pt x="317686" y="381214"/>
                  <a:pt x="317686" y="391796"/>
                </a:cubicBezTo>
                <a:cubicBezTo>
                  <a:pt x="317686" y="407538"/>
                  <a:pt x="304878" y="420346"/>
                  <a:pt x="289136" y="420346"/>
                </a:cubicBezTo>
                <a:cubicBezTo>
                  <a:pt x="273400" y="420346"/>
                  <a:pt x="260599" y="407538"/>
                  <a:pt x="260599" y="391796"/>
                </a:cubicBezTo>
                <a:cubicBezTo>
                  <a:pt x="260599" y="381214"/>
                  <a:pt x="266475" y="371678"/>
                  <a:pt x="275466" y="366755"/>
                </a:cubicBezTo>
                <a:close/>
                <a:moveTo>
                  <a:pt x="182579" y="427747"/>
                </a:moveTo>
                <a:lnTo>
                  <a:pt x="206217" y="402244"/>
                </a:lnTo>
                <a:lnTo>
                  <a:pt x="206217" y="457016"/>
                </a:lnTo>
                <a:lnTo>
                  <a:pt x="182579" y="457016"/>
                </a:lnTo>
                <a:lnTo>
                  <a:pt x="182579" y="427747"/>
                </a:lnTo>
                <a:close/>
                <a:moveTo>
                  <a:pt x="260599" y="417368"/>
                </a:moveTo>
                <a:cubicBezTo>
                  <a:pt x="266593" y="424055"/>
                  <a:pt x="274894" y="428622"/>
                  <a:pt x="284237" y="429821"/>
                </a:cubicBezTo>
                <a:lnTo>
                  <a:pt x="284237" y="457016"/>
                </a:lnTo>
                <a:lnTo>
                  <a:pt x="260599" y="457016"/>
                </a:lnTo>
                <a:lnTo>
                  <a:pt x="260599" y="417368"/>
                </a:lnTo>
                <a:close/>
                <a:moveTo>
                  <a:pt x="327483" y="271405"/>
                </a:moveTo>
                <a:lnTo>
                  <a:pt x="351123" y="245900"/>
                </a:lnTo>
                <a:lnTo>
                  <a:pt x="351123" y="457016"/>
                </a:lnTo>
                <a:lnTo>
                  <a:pt x="327483" y="457016"/>
                </a:lnTo>
                <a:lnTo>
                  <a:pt x="327483" y="271405"/>
                </a:lnTo>
                <a:close/>
                <a:moveTo>
                  <a:pt x="351123" y="195071"/>
                </a:moveTo>
                <a:lnTo>
                  <a:pt x="327483" y="195071"/>
                </a:lnTo>
                <a:lnTo>
                  <a:pt x="327483" y="115109"/>
                </a:lnTo>
                <a:cubicBezTo>
                  <a:pt x="329832" y="116978"/>
                  <a:pt x="332131" y="118914"/>
                  <a:pt x="334358" y="120913"/>
                </a:cubicBezTo>
                <a:cubicBezTo>
                  <a:pt x="336298" y="122649"/>
                  <a:pt x="338292" y="124538"/>
                  <a:pt x="340289" y="126536"/>
                </a:cubicBezTo>
                <a:cubicBezTo>
                  <a:pt x="344048" y="130284"/>
                  <a:pt x="347681" y="134348"/>
                  <a:pt x="351123" y="138610"/>
                </a:cubicBezTo>
                <a:lnTo>
                  <a:pt x="351123" y="195071"/>
                </a:lnTo>
                <a:close/>
                <a:moveTo>
                  <a:pt x="279947" y="89555"/>
                </a:moveTo>
                <a:cubicBezTo>
                  <a:pt x="281371" y="90012"/>
                  <a:pt x="282804" y="90507"/>
                  <a:pt x="284236" y="91020"/>
                </a:cubicBezTo>
                <a:lnTo>
                  <a:pt x="284236" y="195071"/>
                </a:lnTo>
                <a:lnTo>
                  <a:pt x="260597" y="195071"/>
                </a:lnTo>
                <a:lnTo>
                  <a:pt x="260597" y="84706"/>
                </a:lnTo>
                <a:cubicBezTo>
                  <a:pt x="267119" y="85886"/>
                  <a:pt x="273605" y="87506"/>
                  <a:pt x="279947" y="89555"/>
                </a:cubicBezTo>
                <a:close/>
                <a:moveTo>
                  <a:pt x="255698" y="78943"/>
                </a:moveTo>
                <a:lnTo>
                  <a:pt x="255698" y="78939"/>
                </a:lnTo>
                <a:lnTo>
                  <a:pt x="255836" y="77977"/>
                </a:lnTo>
                <a:lnTo>
                  <a:pt x="255698" y="78943"/>
                </a:lnTo>
                <a:lnTo>
                  <a:pt x="255698" y="78943"/>
                </a:lnTo>
                <a:close/>
                <a:moveTo>
                  <a:pt x="211116" y="78943"/>
                </a:moveTo>
                <a:lnTo>
                  <a:pt x="211116" y="78943"/>
                </a:lnTo>
                <a:lnTo>
                  <a:pt x="210979" y="77978"/>
                </a:lnTo>
                <a:lnTo>
                  <a:pt x="211116" y="78940"/>
                </a:lnTo>
                <a:lnTo>
                  <a:pt x="211116" y="78943"/>
                </a:lnTo>
                <a:close/>
                <a:moveTo>
                  <a:pt x="206217" y="195071"/>
                </a:moveTo>
                <a:lnTo>
                  <a:pt x="182579" y="195071"/>
                </a:lnTo>
                <a:lnTo>
                  <a:pt x="182579" y="91020"/>
                </a:lnTo>
                <a:cubicBezTo>
                  <a:pt x="184010" y="90507"/>
                  <a:pt x="185446" y="90012"/>
                  <a:pt x="186878" y="89551"/>
                </a:cubicBezTo>
                <a:cubicBezTo>
                  <a:pt x="193212" y="87505"/>
                  <a:pt x="199696" y="85886"/>
                  <a:pt x="206217" y="84706"/>
                </a:cubicBezTo>
                <a:lnTo>
                  <a:pt x="206217" y="195071"/>
                </a:lnTo>
                <a:close/>
                <a:moveTo>
                  <a:pt x="132463" y="120907"/>
                </a:moveTo>
                <a:cubicBezTo>
                  <a:pt x="134687" y="118912"/>
                  <a:pt x="136984" y="116977"/>
                  <a:pt x="139332" y="115108"/>
                </a:cubicBezTo>
                <a:lnTo>
                  <a:pt x="139332" y="195070"/>
                </a:lnTo>
                <a:lnTo>
                  <a:pt x="115693" y="195070"/>
                </a:lnTo>
                <a:lnTo>
                  <a:pt x="115693" y="138625"/>
                </a:lnTo>
                <a:cubicBezTo>
                  <a:pt x="120797" y="132296"/>
                  <a:pt x="126416" y="126332"/>
                  <a:pt x="132463" y="120907"/>
                </a:cubicBezTo>
                <a:close/>
                <a:moveTo>
                  <a:pt x="72458" y="334403"/>
                </a:moveTo>
                <a:lnTo>
                  <a:pt x="9798" y="334403"/>
                </a:lnTo>
                <a:lnTo>
                  <a:pt x="9798" y="255025"/>
                </a:lnTo>
                <a:lnTo>
                  <a:pt x="72458" y="255025"/>
                </a:lnTo>
                <a:lnTo>
                  <a:pt x="72458" y="334403"/>
                </a:lnTo>
                <a:close/>
                <a:moveTo>
                  <a:pt x="72458" y="344201"/>
                </a:moveTo>
                <a:lnTo>
                  <a:pt x="72458" y="423567"/>
                </a:lnTo>
                <a:lnTo>
                  <a:pt x="9798" y="423567"/>
                </a:lnTo>
                <a:lnTo>
                  <a:pt x="9798" y="344201"/>
                </a:lnTo>
                <a:lnTo>
                  <a:pt x="72458" y="344201"/>
                </a:lnTo>
                <a:close/>
                <a:moveTo>
                  <a:pt x="72458" y="433365"/>
                </a:moveTo>
                <a:lnTo>
                  <a:pt x="72458" y="512744"/>
                </a:lnTo>
                <a:lnTo>
                  <a:pt x="9798" y="512744"/>
                </a:lnTo>
                <a:lnTo>
                  <a:pt x="9798" y="433365"/>
                </a:lnTo>
                <a:lnTo>
                  <a:pt x="72458" y="433365"/>
                </a:lnTo>
                <a:close/>
                <a:moveTo>
                  <a:pt x="72458" y="522542"/>
                </a:moveTo>
                <a:lnTo>
                  <a:pt x="72458" y="574056"/>
                </a:lnTo>
                <a:lnTo>
                  <a:pt x="9798" y="574056"/>
                </a:lnTo>
                <a:lnTo>
                  <a:pt x="9798" y="522542"/>
                </a:lnTo>
                <a:lnTo>
                  <a:pt x="72458" y="522542"/>
                </a:lnTo>
                <a:close/>
                <a:moveTo>
                  <a:pt x="115693" y="500251"/>
                </a:moveTo>
                <a:lnTo>
                  <a:pt x="139333" y="500251"/>
                </a:lnTo>
                <a:lnTo>
                  <a:pt x="139333" y="574056"/>
                </a:lnTo>
                <a:lnTo>
                  <a:pt x="115693" y="574056"/>
                </a:lnTo>
                <a:lnTo>
                  <a:pt x="115693" y="500251"/>
                </a:lnTo>
                <a:close/>
                <a:moveTo>
                  <a:pt x="182579" y="500251"/>
                </a:moveTo>
                <a:lnTo>
                  <a:pt x="206217" y="500251"/>
                </a:lnTo>
                <a:lnTo>
                  <a:pt x="206217" y="574056"/>
                </a:lnTo>
                <a:lnTo>
                  <a:pt x="182579" y="574056"/>
                </a:lnTo>
                <a:lnTo>
                  <a:pt x="182579" y="500251"/>
                </a:lnTo>
                <a:close/>
                <a:moveTo>
                  <a:pt x="260599" y="500251"/>
                </a:moveTo>
                <a:lnTo>
                  <a:pt x="284237" y="500251"/>
                </a:lnTo>
                <a:lnTo>
                  <a:pt x="284237" y="574056"/>
                </a:lnTo>
                <a:lnTo>
                  <a:pt x="260599" y="574056"/>
                </a:lnTo>
                <a:lnTo>
                  <a:pt x="260599" y="500251"/>
                </a:lnTo>
                <a:close/>
                <a:moveTo>
                  <a:pt x="327483" y="500251"/>
                </a:moveTo>
                <a:lnTo>
                  <a:pt x="351123" y="500251"/>
                </a:lnTo>
                <a:lnTo>
                  <a:pt x="351123" y="574056"/>
                </a:lnTo>
                <a:lnTo>
                  <a:pt x="327483" y="574056"/>
                </a:lnTo>
                <a:lnTo>
                  <a:pt x="327483" y="500251"/>
                </a:lnTo>
                <a:close/>
                <a:moveTo>
                  <a:pt x="394356" y="522542"/>
                </a:moveTo>
                <a:lnTo>
                  <a:pt x="457016" y="522542"/>
                </a:lnTo>
                <a:lnTo>
                  <a:pt x="457016" y="574056"/>
                </a:lnTo>
                <a:lnTo>
                  <a:pt x="394356" y="574056"/>
                </a:lnTo>
                <a:lnTo>
                  <a:pt x="394356" y="522542"/>
                </a:lnTo>
                <a:close/>
                <a:moveTo>
                  <a:pt x="394356" y="512744"/>
                </a:moveTo>
                <a:lnTo>
                  <a:pt x="394356" y="433365"/>
                </a:lnTo>
                <a:lnTo>
                  <a:pt x="457016" y="433365"/>
                </a:lnTo>
                <a:lnTo>
                  <a:pt x="457016" y="512744"/>
                </a:lnTo>
                <a:lnTo>
                  <a:pt x="394356" y="512744"/>
                </a:lnTo>
                <a:close/>
                <a:moveTo>
                  <a:pt x="394356" y="423567"/>
                </a:moveTo>
                <a:lnTo>
                  <a:pt x="394356" y="344201"/>
                </a:lnTo>
                <a:lnTo>
                  <a:pt x="457016" y="344201"/>
                </a:lnTo>
                <a:lnTo>
                  <a:pt x="457016" y="423567"/>
                </a:lnTo>
                <a:lnTo>
                  <a:pt x="394356" y="423567"/>
                </a:lnTo>
                <a:close/>
                <a:moveTo>
                  <a:pt x="394356" y="334403"/>
                </a:moveTo>
                <a:lnTo>
                  <a:pt x="394356" y="255025"/>
                </a:lnTo>
                <a:lnTo>
                  <a:pt x="457016" y="255025"/>
                </a:lnTo>
                <a:lnTo>
                  <a:pt x="457016" y="334403"/>
                </a:lnTo>
                <a:lnTo>
                  <a:pt x="394356" y="334403"/>
                </a:lnTo>
                <a:close/>
                <a:moveTo>
                  <a:pt x="445231" y="161623"/>
                </a:moveTo>
                <a:lnTo>
                  <a:pt x="377490" y="161623"/>
                </a:lnTo>
                <a:cubicBezTo>
                  <a:pt x="372594" y="151821"/>
                  <a:pt x="366682" y="142485"/>
                  <a:pt x="359868" y="133847"/>
                </a:cubicBezTo>
                <a:lnTo>
                  <a:pt x="356029" y="136876"/>
                </a:lnTo>
                <a:lnTo>
                  <a:pt x="356014" y="136876"/>
                </a:lnTo>
                <a:lnTo>
                  <a:pt x="359866" y="133833"/>
                </a:lnTo>
                <a:cubicBezTo>
                  <a:pt x="355882" y="128788"/>
                  <a:pt x="351623" y="123998"/>
                  <a:pt x="347213" y="119603"/>
                </a:cubicBezTo>
                <a:cubicBezTo>
                  <a:pt x="346263" y="118652"/>
                  <a:pt x="345312" y="117731"/>
                  <a:pt x="344364" y="116827"/>
                </a:cubicBezTo>
                <a:lnTo>
                  <a:pt x="384527" y="68630"/>
                </a:lnTo>
                <a:cubicBezTo>
                  <a:pt x="386903" y="70808"/>
                  <a:pt x="389253" y="73023"/>
                  <a:pt x="391517" y="75286"/>
                </a:cubicBezTo>
                <a:cubicBezTo>
                  <a:pt x="415795" y="99563"/>
                  <a:pt x="434273" y="129298"/>
                  <a:pt x="445231" y="161623"/>
                </a:cubicBezTo>
                <a:close/>
                <a:moveTo>
                  <a:pt x="300523" y="20048"/>
                </a:moveTo>
                <a:lnTo>
                  <a:pt x="278472" y="78863"/>
                </a:lnTo>
                <a:cubicBezTo>
                  <a:pt x="271215" y="76751"/>
                  <a:pt x="263810" y="75148"/>
                  <a:pt x="256392" y="74099"/>
                </a:cubicBezTo>
                <a:lnTo>
                  <a:pt x="256393" y="74087"/>
                </a:lnTo>
                <a:cubicBezTo>
                  <a:pt x="241281" y="71924"/>
                  <a:pt x="225534" y="71924"/>
                  <a:pt x="210423" y="74087"/>
                </a:cubicBezTo>
                <a:lnTo>
                  <a:pt x="210424" y="74099"/>
                </a:lnTo>
                <a:cubicBezTo>
                  <a:pt x="203004" y="75148"/>
                  <a:pt x="195597" y="76752"/>
                  <a:pt x="188344" y="78863"/>
                </a:cubicBezTo>
                <a:lnTo>
                  <a:pt x="166291" y="20047"/>
                </a:lnTo>
                <a:cubicBezTo>
                  <a:pt x="187940" y="13247"/>
                  <a:pt x="210492" y="9798"/>
                  <a:pt x="233407" y="9798"/>
                </a:cubicBezTo>
                <a:cubicBezTo>
                  <a:pt x="256323" y="9798"/>
                  <a:pt x="278876" y="13247"/>
                  <a:pt x="300523" y="20048"/>
                </a:cubicBezTo>
                <a:close/>
                <a:moveTo>
                  <a:pt x="82292" y="68634"/>
                </a:moveTo>
                <a:lnTo>
                  <a:pt x="122469" y="116848"/>
                </a:lnTo>
                <a:cubicBezTo>
                  <a:pt x="116911" y="122139"/>
                  <a:pt x="111688" y="127821"/>
                  <a:pt x="106946" y="133837"/>
                </a:cubicBezTo>
                <a:lnTo>
                  <a:pt x="110801" y="136876"/>
                </a:lnTo>
                <a:lnTo>
                  <a:pt x="110787" y="136876"/>
                </a:lnTo>
                <a:lnTo>
                  <a:pt x="106947" y="133847"/>
                </a:lnTo>
                <a:cubicBezTo>
                  <a:pt x="100132" y="142485"/>
                  <a:pt x="94221" y="151819"/>
                  <a:pt x="89326" y="161623"/>
                </a:cubicBezTo>
                <a:lnTo>
                  <a:pt x="21595" y="161623"/>
                </a:lnTo>
                <a:cubicBezTo>
                  <a:pt x="33619" y="126093"/>
                  <a:pt x="54474" y="94155"/>
                  <a:pt x="82292" y="68634"/>
                </a:cubicBezTo>
                <a:close/>
                <a:moveTo>
                  <a:pt x="18505" y="171421"/>
                </a:moveTo>
                <a:lnTo>
                  <a:pt x="84837" y="171421"/>
                </a:lnTo>
                <a:cubicBezTo>
                  <a:pt x="76627" y="191042"/>
                  <a:pt x="72459" y="211855"/>
                  <a:pt x="72459" y="233407"/>
                </a:cubicBezTo>
                <a:lnTo>
                  <a:pt x="72459" y="245226"/>
                </a:lnTo>
                <a:lnTo>
                  <a:pt x="9798" y="245226"/>
                </a:lnTo>
                <a:lnTo>
                  <a:pt x="9798" y="233407"/>
                </a:lnTo>
                <a:cubicBezTo>
                  <a:pt x="9798" y="212313"/>
                  <a:pt x="12728" y="191479"/>
                  <a:pt x="18505" y="171421"/>
                </a:cubicBezTo>
                <a:close/>
                <a:moveTo>
                  <a:pt x="9798" y="607493"/>
                </a:moveTo>
                <a:lnTo>
                  <a:pt x="9798" y="583855"/>
                </a:lnTo>
                <a:lnTo>
                  <a:pt x="457017" y="583855"/>
                </a:lnTo>
                <a:lnTo>
                  <a:pt x="457017" y="607493"/>
                </a:lnTo>
                <a:lnTo>
                  <a:pt x="9798" y="607493"/>
                </a:lnTo>
                <a:close/>
              </a:path>
            </a:pathLst>
          </a:custGeom>
          <a:solidFill>
            <a:schemeClr val="accent2"/>
          </a:solidFill>
          <a:ln w="1200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1A04C4FE-AE8D-B3AC-C49B-DE59119F73E6}"/>
              </a:ext>
            </a:extLst>
          </p:cNvPr>
          <p:cNvSpPr/>
          <p:nvPr/>
        </p:nvSpPr>
        <p:spPr>
          <a:xfrm>
            <a:off x="990600" y="582501"/>
            <a:ext cx="6341144" cy="4139737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05E0495-4DAD-43A1-7147-B561B71E1BEB}"/>
              </a:ext>
            </a:extLst>
          </p:cNvPr>
          <p:cNvGrpSpPr/>
          <p:nvPr/>
        </p:nvGrpSpPr>
        <p:grpSpPr>
          <a:xfrm>
            <a:off x="7688812" y="1491270"/>
            <a:ext cx="3011055" cy="2909375"/>
            <a:chOff x="6276691" y="1994992"/>
            <a:chExt cx="3500578" cy="3453505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13AA2C3E-757A-B1AC-0802-11137EB7B713}"/>
                </a:ext>
              </a:extLst>
            </p:cNvPr>
            <p:cNvSpPr/>
            <p:nvPr/>
          </p:nvSpPr>
          <p:spPr>
            <a:xfrm>
              <a:off x="6276691" y="2031042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36709192-FADA-E6E5-77C7-A6155BE85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20CE1F0-E964-68DF-DD6E-0F47A7B348C3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03D598DF-532A-E57E-1445-DD4D8F5AB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A44B3AEC-BB68-1755-EBB4-775F34AA2071}"/>
              </a:ext>
            </a:extLst>
          </p:cNvPr>
          <p:cNvSpPr txBox="1"/>
          <p:nvPr/>
        </p:nvSpPr>
        <p:spPr>
          <a:xfrm>
            <a:off x="990601" y="582500"/>
            <a:ext cx="5822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 private set;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Hernoem(</a:t>
            </a:r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nieuweNaam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Naam = </a:t>
            </a:r>
            <a:r>
              <a:rPr lang="nl-BE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nieuweNaam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	</a:t>
            </a:r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Kubus 1">
            <a:extLst>
              <a:ext uri="{FF2B5EF4-FFF2-40B4-BE49-F238E27FC236}">
                <a16:creationId xmlns:a16="http://schemas.microsoft.com/office/drawing/2014/main" id="{CFCAB646-232D-F7B1-F2D3-CDA616533C0B}"/>
              </a:ext>
            </a:extLst>
          </p:cNvPr>
          <p:cNvSpPr/>
          <p:nvPr/>
        </p:nvSpPr>
        <p:spPr>
          <a:xfrm>
            <a:off x="7845669" y="3524533"/>
            <a:ext cx="1456409" cy="792913"/>
          </a:xfrm>
          <a:prstGeom prst="cub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B11FAC1-8C07-BA7B-023E-229F53AE1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3ED237F4-33B1-18E0-B96F-B4C764B10B95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BEE6F076-50B2-4AE8-3CB3-E35A43DED74B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602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42DB-CF77-D3CB-2A01-009D16F5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>
            <a:extLst>
              <a:ext uri="{FF2B5EF4-FFF2-40B4-BE49-F238E27FC236}">
                <a16:creationId xmlns:a16="http://schemas.microsoft.com/office/drawing/2014/main" id="{CE6702B0-2C5D-E23F-E24B-C7A1675CBBBC}"/>
              </a:ext>
            </a:extLst>
          </p:cNvPr>
          <p:cNvSpPr txBox="1"/>
          <p:nvPr/>
        </p:nvSpPr>
        <p:spPr>
          <a:xfrm>
            <a:off x="8954916" y="3275619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89BEF369-9947-857A-3A3F-C9E63B5BC7D0}"/>
              </a:ext>
            </a:extLst>
          </p:cNvPr>
          <p:cNvSpPr/>
          <p:nvPr/>
        </p:nvSpPr>
        <p:spPr>
          <a:xfrm rot="9150846">
            <a:off x="9500765" y="3688137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C8425C94-DA77-B794-8BD0-57CC4F2BB32C}"/>
              </a:ext>
            </a:extLst>
          </p:cNvPr>
          <p:cNvSpPr/>
          <p:nvPr/>
        </p:nvSpPr>
        <p:spPr>
          <a:xfrm>
            <a:off x="9050386" y="3481701"/>
            <a:ext cx="466815" cy="617291"/>
          </a:xfrm>
          <a:custGeom>
            <a:avLst/>
            <a:gdLst>
              <a:gd name="connsiteX0" fmla="*/ 456656 w 466815"/>
              <a:gd name="connsiteY0" fmla="*/ 165090 h 617291"/>
              <a:gd name="connsiteX1" fmla="*/ 451965 w 466815"/>
              <a:gd name="connsiteY1" fmla="*/ 166524 h 617291"/>
              <a:gd name="connsiteX2" fmla="*/ 451965 w 466815"/>
              <a:gd name="connsiteY2" fmla="*/ 166520 h 617291"/>
              <a:gd name="connsiteX3" fmla="*/ 456644 w 466815"/>
              <a:gd name="connsiteY3" fmla="*/ 165091 h 617291"/>
              <a:gd name="connsiteX4" fmla="*/ 398446 w 466815"/>
              <a:gd name="connsiteY4" fmla="*/ 68359 h 617291"/>
              <a:gd name="connsiteX5" fmla="*/ 387263 w 466815"/>
              <a:gd name="connsiteY5" fmla="*/ 57888 h 617291"/>
              <a:gd name="connsiteX6" fmla="*/ 308480 w 466815"/>
              <a:gd name="connsiteY6" fmla="*/ 12337 h 617291"/>
              <a:gd name="connsiteX7" fmla="*/ 233407 w 466815"/>
              <a:gd name="connsiteY7" fmla="*/ 0 h 617291"/>
              <a:gd name="connsiteX8" fmla="*/ 158334 w 466815"/>
              <a:gd name="connsiteY8" fmla="*/ 12336 h 617291"/>
              <a:gd name="connsiteX9" fmla="*/ 79552 w 466815"/>
              <a:gd name="connsiteY9" fmla="*/ 57887 h 617291"/>
              <a:gd name="connsiteX10" fmla="*/ 10172 w 466815"/>
              <a:gd name="connsiteY10" fmla="*/ 165091 h 617291"/>
              <a:gd name="connsiteX11" fmla="*/ 14851 w 466815"/>
              <a:gd name="connsiteY11" fmla="*/ 166520 h 617291"/>
              <a:gd name="connsiteX12" fmla="*/ 14851 w 466815"/>
              <a:gd name="connsiteY12" fmla="*/ 166524 h 617291"/>
              <a:gd name="connsiteX13" fmla="*/ 10160 w 466815"/>
              <a:gd name="connsiteY13" fmla="*/ 165090 h 617291"/>
              <a:gd name="connsiteX14" fmla="*/ 0 w 466815"/>
              <a:gd name="connsiteY14" fmla="*/ 233407 h 617291"/>
              <a:gd name="connsiteX15" fmla="*/ 0 w 466815"/>
              <a:gd name="connsiteY15" fmla="*/ 612392 h 617291"/>
              <a:gd name="connsiteX16" fmla="*/ 4899 w 466815"/>
              <a:gd name="connsiteY16" fmla="*/ 617291 h 617291"/>
              <a:gd name="connsiteX17" fmla="*/ 461917 w 466815"/>
              <a:gd name="connsiteY17" fmla="*/ 617291 h 617291"/>
              <a:gd name="connsiteX18" fmla="*/ 466816 w 466815"/>
              <a:gd name="connsiteY18" fmla="*/ 612392 h 617291"/>
              <a:gd name="connsiteX19" fmla="*/ 466816 w 466815"/>
              <a:gd name="connsiteY19" fmla="*/ 233407 h 617291"/>
              <a:gd name="connsiteX20" fmla="*/ 456656 w 466815"/>
              <a:gd name="connsiteY20" fmla="*/ 165090 h 617291"/>
              <a:gd name="connsiteX21" fmla="*/ 457017 w 466815"/>
              <a:gd name="connsiteY21" fmla="*/ 233407 h 617291"/>
              <a:gd name="connsiteX22" fmla="*/ 457017 w 466815"/>
              <a:gd name="connsiteY22" fmla="*/ 245226 h 617291"/>
              <a:gd name="connsiteX23" fmla="*/ 394357 w 466815"/>
              <a:gd name="connsiteY23" fmla="*/ 245226 h 617291"/>
              <a:gd name="connsiteX24" fmla="*/ 394357 w 466815"/>
              <a:gd name="connsiteY24" fmla="*/ 233407 h 617291"/>
              <a:gd name="connsiteX25" fmla="*/ 381980 w 466815"/>
              <a:gd name="connsiteY25" fmla="*/ 171421 h 617291"/>
              <a:gd name="connsiteX26" fmla="*/ 448310 w 466815"/>
              <a:gd name="connsiteY26" fmla="*/ 171421 h 617291"/>
              <a:gd name="connsiteX27" fmla="*/ 457017 w 466815"/>
              <a:gd name="connsiteY27" fmla="*/ 233407 h 617291"/>
              <a:gd name="connsiteX28" fmla="*/ 179016 w 466815"/>
              <a:gd name="connsiteY28" fmla="*/ 81892 h 617291"/>
              <a:gd name="connsiteX29" fmla="*/ 175929 w 466815"/>
              <a:gd name="connsiteY29" fmla="*/ 83032 h 617291"/>
              <a:gd name="connsiteX30" fmla="*/ 141428 w 466815"/>
              <a:gd name="connsiteY30" fmla="*/ 101312 h 617291"/>
              <a:gd name="connsiteX31" fmla="*/ 144232 w 466815"/>
              <a:gd name="connsiteY31" fmla="*/ 105331 h 617291"/>
              <a:gd name="connsiteX32" fmla="*/ 144232 w 466815"/>
              <a:gd name="connsiteY32" fmla="*/ 105331 h 617291"/>
              <a:gd name="connsiteX33" fmla="*/ 144232 w 466815"/>
              <a:gd name="connsiteY33" fmla="*/ 105338 h 617291"/>
              <a:gd name="connsiteX34" fmla="*/ 144228 w 466815"/>
              <a:gd name="connsiteY34" fmla="*/ 105338 h 617291"/>
              <a:gd name="connsiteX35" fmla="*/ 141431 w 466815"/>
              <a:gd name="connsiteY35" fmla="*/ 101324 h 617291"/>
              <a:gd name="connsiteX36" fmla="*/ 129755 w 466815"/>
              <a:gd name="connsiteY36" fmla="*/ 110284 h 617291"/>
              <a:gd name="connsiteX37" fmla="*/ 89641 w 466815"/>
              <a:gd name="connsiteY37" fmla="*/ 62147 h 617291"/>
              <a:gd name="connsiteX38" fmla="*/ 157008 w 466815"/>
              <a:gd name="connsiteY38" fmla="*/ 23194 h 617291"/>
              <a:gd name="connsiteX39" fmla="*/ 179016 w 466815"/>
              <a:gd name="connsiteY39" fmla="*/ 81892 h 617291"/>
              <a:gd name="connsiteX40" fmla="*/ 309807 w 466815"/>
              <a:gd name="connsiteY40" fmla="*/ 23194 h 617291"/>
              <a:gd name="connsiteX41" fmla="*/ 377174 w 466815"/>
              <a:gd name="connsiteY41" fmla="*/ 62147 h 617291"/>
              <a:gd name="connsiteX42" fmla="*/ 337061 w 466815"/>
              <a:gd name="connsiteY42" fmla="*/ 110284 h 617291"/>
              <a:gd name="connsiteX43" fmla="*/ 325385 w 466815"/>
              <a:gd name="connsiteY43" fmla="*/ 101324 h 617291"/>
              <a:gd name="connsiteX44" fmla="*/ 322587 w 466815"/>
              <a:gd name="connsiteY44" fmla="*/ 105338 h 617291"/>
              <a:gd name="connsiteX45" fmla="*/ 322584 w 466815"/>
              <a:gd name="connsiteY45" fmla="*/ 105338 h 617291"/>
              <a:gd name="connsiteX46" fmla="*/ 322584 w 466815"/>
              <a:gd name="connsiteY46" fmla="*/ 105331 h 617291"/>
              <a:gd name="connsiteX47" fmla="*/ 322584 w 466815"/>
              <a:gd name="connsiteY47" fmla="*/ 105331 h 617291"/>
              <a:gd name="connsiteX48" fmla="*/ 325386 w 466815"/>
              <a:gd name="connsiteY48" fmla="*/ 101313 h 617291"/>
              <a:gd name="connsiteX49" fmla="*/ 290901 w 466815"/>
              <a:gd name="connsiteY49" fmla="*/ 83039 h 617291"/>
              <a:gd name="connsiteX50" fmla="*/ 287800 w 466815"/>
              <a:gd name="connsiteY50" fmla="*/ 81893 h 617291"/>
              <a:gd name="connsiteX51" fmla="*/ 309807 w 466815"/>
              <a:gd name="connsiteY51" fmla="*/ 23194 h 617291"/>
              <a:gd name="connsiteX52" fmla="*/ 115693 w 466815"/>
              <a:gd name="connsiteY52" fmla="*/ 490453 h 617291"/>
              <a:gd name="connsiteX53" fmla="*/ 115693 w 466815"/>
              <a:gd name="connsiteY53" fmla="*/ 466814 h 617291"/>
              <a:gd name="connsiteX54" fmla="*/ 351123 w 466815"/>
              <a:gd name="connsiteY54" fmla="*/ 466814 h 617291"/>
              <a:gd name="connsiteX55" fmla="*/ 351123 w 466815"/>
              <a:gd name="connsiteY55" fmla="*/ 490453 h 617291"/>
              <a:gd name="connsiteX56" fmla="*/ 115693 w 466815"/>
              <a:gd name="connsiteY56" fmla="*/ 490453 h 617291"/>
              <a:gd name="connsiteX57" fmla="*/ 351123 w 466815"/>
              <a:gd name="connsiteY57" fmla="*/ 204870 h 617291"/>
              <a:gd name="connsiteX58" fmla="*/ 351123 w 466815"/>
              <a:gd name="connsiteY58" fmla="*/ 228508 h 617291"/>
              <a:gd name="connsiteX59" fmla="*/ 115693 w 466815"/>
              <a:gd name="connsiteY59" fmla="*/ 228508 h 617291"/>
              <a:gd name="connsiteX60" fmla="*/ 115693 w 466815"/>
              <a:gd name="connsiteY60" fmla="*/ 204870 h 617291"/>
              <a:gd name="connsiteX61" fmla="*/ 351123 w 466815"/>
              <a:gd name="connsiteY61" fmla="*/ 204870 h 617291"/>
              <a:gd name="connsiteX62" fmla="*/ 284236 w 466815"/>
              <a:gd name="connsiteY62" fmla="*/ 267575 h 617291"/>
              <a:gd name="connsiteX63" fmla="*/ 260597 w 466815"/>
              <a:gd name="connsiteY63" fmla="*/ 293079 h 617291"/>
              <a:gd name="connsiteX64" fmla="*/ 260597 w 466815"/>
              <a:gd name="connsiteY64" fmla="*/ 238306 h 617291"/>
              <a:gd name="connsiteX65" fmla="*/ 284236 w 466815"/>
              <a:gd name="connsiteY65" fmla="*/ 238306 h 617291"/>
              <a:gd name="connsiteX66" fmla="*/ 284236 w 466815"/>
              <a:gd name="connsiteY66" fmla="*/ 267575 h 617291"/>
              <a:gd name="connsiteX67" fmla="*/ 206217 w 466815"/>
              <a:gd name="connsiteY67" fmla="*/ 351753 h 617291"/>
              <a:gd name="connsiteX68" fmla="*/ 182579 w 466815"/>
              <a:gd name="connsiteY68" fmla="*/ 377257 h 617291"/>
              <a:gd name="connsiteX69" fmla="*/ 182579 w 466815"/>
              <a:gd name="connsiteY69" fmla="*/ 238306 h 617291"/>
              <a:gd name="connsiteX70" fmla="*/ 206217 w 466815"/>
              <a:gd name="connsiteY70" fmla="*/ 238306 h 617291"/>
              <a:gd name="connsiteX71" fmla="*/ 206217 w 466815"/>
              <a:gd name="connsiteY71" fmla="*/ 351753 h 617291"/>
              <a:gd name="connsiteX72" fmla="*/ 139333 w 466815"/>
              <a:gd name="connsiteY72" fmla="*/ 423917 h 617291"/>
              <a:gd name="connsiteX73" fmla="*/ 115693 w 466815"/>
              <a:gd name="connsiteY73" fmla="*/ 449422 h 617291"/>
              <a:gd name="connsiteX74" fmla="*/ 115693 w 466815"/>
              <a:gd name="connsiteY74" fmla="*/ 238306 h 617291"/>
              <a:gd name="connsiteX75" fmla="*/ 139333 w 466815"/>
              <a:gd name="connsiteY75" fmla="*/ 238306 h 617291"/>
              <a:gd name="connsiteX76" fmla="*/ 139333 w 466815"/>
              <a:gd name="connsiteY76" fmla="*/ 423917 h 617291"/>
              <a:gd name="connsiteX77" fmla="*/ 324722 w 466815"/>
              <a:gd name="connsiteY77" fmla="*/ 238306 h 617291"/>
              <a:gd name="connsiteX78" fmla="*/ 344800 w 466815"/>
              <a:gd name="connsiteY78" fmla="*/ 238306 h 617291"/>
              <a:gd name="connsiteX79" fmla="*/ 142092 w 466815"/>
              <a:gd name="connsiteY79" fmla="*/ 457016 h 617291"/>
              <a:gd name="connsiteX80" fmla="*/ 122014 w 466815"/>
              <a:gd name="connsiteY80" fmla="*/ 457016 h 617291"/>
              <a:gd name="connsiteX81" fmla="*/ 324722 w 466815"/>
              <a:gd name="connsiteY81" fmla="*/ 238306 h 617291"/>
              <a:gd name="connsiteX82" fmla="*/ 260599 w 466815"/>
              <a:gd name="connsiteY82" fmla="*/ 343569 h 617291"/>
              <a:gd name="connsiteX83" fmla="*/ 284237 w 466815"/>
              <a:gd name="connsiteY83" fmla="*/ 318065 h 617291"/>
              <a:gd name="connsiteX84" fmla="*/ 284237 w 466815"/>
              <a:gd name="connsiteY84" fmla="*/ 335326 h 617291"/>
              <a:gd name="connsiteX85" fmla="*/ 275468 w 466815"/>
              <a:gd name="connsiteY85" fmla="*/ 348071 h 617291"/>
              <a:gd name="connsiteX86" fmla="*/ 275468 w 466815"/>
              <a:gd name="connsiteY86" fmla="*/ 355994 h 617291"/>
              <a:gd name="connsiteX87" fmla="*/ 260599 w 466815"/>
              <a:gd name="connsiteY87" fmla="*/ 366225 h 617291"/>
              <a:gd name="connsiteX88" fmla="*/ 260599 w 466815"/>
              <a:gd name="connsiteY88" fmla="*/ 343569 h 617291"/>
              <a:gd name="connsiteX89" fmla="*/ 285265 w 466815"/>
              <a:gd name="connsiteY89" fmla="*/ 368917 h 617291"/>
              <a:gd name="connsiteX90" fmla="*/ 285265 w 466815"/>
              <a:gd name="connsiteY90" fmla="*/ 348071 h 617291"/>
              <a:gd name="connsiteX91" fmla="*/ 289135 w 466815"/>
              <a:gd name="connsiteY91" fmla="*/ 344201 h 617291"/>
              <a:gd name="connsiteX92" fmla="*/ 291894 w 466815"/>
              <a:gd name="connsiteY92" fmla="*/ 345351 h 617291"/>
              <a:gd name="connsiteX93" fmla="*/ 293018 w 466815"/>
              <a:gd name="connsiteY93" fmla="*/ 348071 h 617291"/>
              <a:gd name="connsiteX94" fmla="*/ 293018 w 466815"/>
              <a:gd name="connsiteY94" fmla="*/ 368917 h 617291"/>
              <a:gd name="connsiteX95" fmla="*/ 289135 w 466815"/>
              <a:gd name="connsiteY95" fmla="*/ 372788 h 617291"/>
              <a:gd name="connsiteX96" fmla="*/ 285265 w 466815"/>
              <a:gd name="connsiteY96" fmla="*/ 368917 h 617291"/>
              <a:gd name="connsiteX97" fmla="*/ 275466 w 466815"/>
              <a:gd name="connsiteY97" fmla="*/ 366755 h 617291"/>
              <a:gd name="connsiteX98" fmla="*/ 275466 w 466815"/>
              <a:gd name="connsiteY98" fmla="*/ 368917 h 617291"/>
              <a:gd name="connsiteX99" fmla="*/ 277812 w 466815"/>
              <a:gd name="connsiteY99" fmla="*/ 376565 h 617291"/>
              <a:gd name="connsiteX100" fmla="*/ 270128 w 466815"/>
              <a:gd name="connsiteY100" fmla="*/ 391796 h 617291"/>
              <a:gd name="connsiteX101" fmla="*/ 289136 w 466815"/>
              <a:gd name="connsiteY101" fmla="*/ 410805 h 617291"/>
              <a:gd name="connsiteX102" fmla="*/ 308145 w 466815"/>
              <a:gd name="connsiteY102" fmla="*/ 391796 h 617291"/>
              <a:gd name="connsiteX103" fmla="*/ 300467 w 466815"/>
              <a:gd name="connsiteY103" fmla="*/ 376570 h 617291"/>
              <a:gd name="connsiteX104" fmla="*/ 302817 w 466815"/>
              <a:gd name="connsiteY104" fmla="*/ 368917 h 617291"/>
              <a:gd name="connsiteX105" fmla="*/ 302817 w 466815"/>
              <a:gd name="connsiteY105" fmla="*/ 366755 h 617291"/>
              <a:gd name="connsiteX106" fmla="*/ 317686 w 466815"/>
              <a:gd name="connsiteY106" fmla="*/ 391796 h 617291"/>
              <a:gd name="connsiteX107" fmla="*/ 289136 w 466815"/>
              <a:gd name="connsiteY107" fmla="*/ 420346 h 617291"/>
              <a:gd name="connsiteX108" fmla="*/ 260599 w 466815"/>
              <a:gd name="connsiteY108" fmla="*/ 391796 h 617291"/>
              <a:gd name="connsiteX109" fmla="*/ 275466 w 466815"/>
              <a:gd name="connsiteY109" fmla="*/ 366755 h 617291"/>
              <a:gd name="connsiteX110" fmla="*/ 182579 w 466815"/>
              <a:gd name="connsiteY110" fmla="*/ 427747 h 617291"/>
              <a:gd name="connsiteX111" fmla="*/ 206217 w 466815"/>
              <a:gd name="connsiteY111" fmla="*/ 402244 h 617291"/>
              <a:gd name="connsiteX112" fmla="*/ 206217 w 466815"/>
              <a:gd name="connsiteY112" fmla="*/ 457016 h 617291"/>
              <a:gd name="connsiteX113" fmla="*/ 182579 w 466815"/>
              <a:gd name="connsiteY113" fmla="*/ 457016 h 617291"/>
              <a:gd name="connsiteX114" fmla="*/ 182579 w 466815"/>
              <a:gd name="connsiteY114" fmla="*/ 427747 h 617291"/>
              <a:gd name="connsiteX115" fmla="*/ 260599 w 466815"/>
              <a:gd name="connsiteY115" fmla="*/ 417368 h 617291"/>
              <a:gd name="connsiteX116" fmla="*/ 284237 w 466815"/>
              <a:gd name="connsiteY116" fmla="*/ 429821 h 617291"/>
              <a:gd name="connsiteX117" fmla="*/ 284237 w 466815"/>
              <a:gd name="connsiteY117" fmla="*/ 457016 h 617291"/>
              <a:gd name="connsiteX118" fmla="*/ 260599 w 466815"/>
              <a:gd name="connsiteY118" fmla="*/ 457016 h 617291"/>
              <a:gd name="connsiteX119" fmla="*/ 260599 w 466815"/>
              <a:gd name="connsiteY119" fmla="*/ 417368 h 617291"/>
              <a:gd name="connsiteX120" fmla="*/ 327483 w 466815"/>
              <a:gd name="connsiteY120" fmla="*/ 271405 h 617291"/>
              <a:gd name="connsiteX121" fmla="*/ 351123 w 466815"/>
              <a:gd name="connsiteY121" fmla="*/ 245900 h 617291"/>
              <a:gd name="connsiteX122" fmla="*/ 351123 w 466815"/>
              <a:gd name="connsiteY122" fmla="*/ 457016 h 617291"/>
              <a:gd name="connsiteX123" fmla="*/ 327483 w 466815"/>
              <a:gd name="connsiteY123" fmla="*/ 457016 h 617291"/>
              <a:gd name="connsiteX124" fmla="*/ 327483 w 466815"/>
              <a:gd name="connsiteY124" fmla="*/ 271405 h 617291"/>
              <a:gd name="connsiteX125" fmla="*/ 351123 w 466815"/>
              <a:gd name="connsiteY125" fmla="*/ 195071 h 617291"/>
              <a:gd name="connsiteX126" fmla="*/ 327483 w 466815"/>
              <a:gd name="connsiteY126" fmla="*/ 195071 h 617291"/>
              <a:gd name="connsiteX127" fmla="*/ 327483 w 466815"/>
              <a:gd name="connsiteY127" fmla="*/ 115109 h 617291"/>
              <a:gd name="connsiteX128" fmla="*/ 334358 w 466815"/>
              <a:gd name="connsiteY128" fmla="*/ 120913 h 617291"/>
              <a:gd name="connsiteX129" fmla="*/ 340289 w 466815"/>
              <a:gd name="connsiteY129" fmla="*/ 126536 h 617291"/>
              <a:gd name="connsiteX130" fmla="*/ 351123 w 466815"/>
              <a:gd name="connsiteY130" fmla="*/ 138610 h 617291"/>
              <a:gd name="connsiteX131" fmla="*/ 351123 w 466815"/>
              <a:gd name="connsiteY131" fmla="*/ 195071 h 617291"/>
              <a:gd name="connsiteX132" fmla="*/ 279947 w 466815"/>
              <a:gd name="connsiteY132" fmla="*/ 89555 h 617291"/>
              <a:gd name="connsiteX133" fmla="*/ 284236 w 466815"/>
              <a:gd name="connsiteY133" fmla="*/ 91020 h 617291"/>
              <a:gd name="connsiteX134" fmla="*/ 284236 w 466815"/>
              <a:gd name="connsiteY134" fmla="*/ 195071 h 617291"/>
              <a:gd name="connsiteX135" fmla="*/ 260597 w 466815"/>
              <a:gd name="connsiteY135" fmla="*/ 195071 h 617291"/>
              <a:gd name="connsiteX136" fmla="*/ 260597 w 466815"/>
              <a:gd name="connsiteY136" fmla="*/ 84706 h 617291"/>
              <a:gd name="connsiteX137" fmla="*/ 279947 w 466815"/>
              <a:gd name="connsiteY137" fmla="*/ 89555 h 617291"/>
              <a:gd name="connsiteX138" fmla="*/ 255698 w 466815"/>
              <a:gd name="connsiteY138" fmla="*/ 78943 h 617291"/>
              <a:gd name="connsiteX139" fmla="*/ 255698 w 466815"/>
              <a:gd name="connsiteY139" fmla="*/ 78939 h 617291"/>
              <a:gd name="connsiteX140" fmla="*/ 255836 w 466815"/>
              <a:gd name="connsiteY140" fmla="*/ 77977 h 617291"/>
              <a:gd name="connsiteX141" fmla="*/ 255698 w 466815"/>
              <a:gd name="connsiteY141" fmla="*/ 78943 h 617291"/>
              <a:gd name="connsiteX142" fmla="*/ 255698 w 466815"/>
              <a:gd name="connsiteY142" fmla="*/ 78943 h 617291"/>
              <a:gd name="connsiteX143" fmla="*/ 211116 w 466815"/>
              <a:gd name="connsiteY143" fmla="*/ 78943 h 617291"/>
              <a:gd name="connsiteX144" fmla="*/ 211116 w 466815"/>
              <a:gd name="connsiteY144" fmla="*/ 78943 h 617291"/>
              <a:gd name="connsiteX145" fmla="*/ 210979 w 466815"/>
              <a:gd name="connsiteY145" fmla="*/ 77978 h 617291"/>
              <a:gd name="connsiteX146" fmla="*/ 211116 w 466815"/>
              <a:gd name="connsiteY146" fmla="*/ 78940 h 617291"/>
              <a:gd name="connsiteX147" fmla="*/ 211116 w 466815"/>
              <a:gd name="connsiteY147" fmla="*/ 78943 h 617291"/>
              <a:gd name="connsiteX148" fmla="*/ 206217 w 466815"/>
              <a:gd name="connsiteY148" fmla="*/ 195071 h 617291"/>
              <a:gd name="connsiteX149" fmla="*/ 182579 w 466815"/>
              <a:gd name="connsiteY149" fmla="*/ 195071 h 617291"/>
              <a:gd name="connsiteX150" fmla="*/ 182579 w 466815"/>
              <a:gd name="connsiteY150" fmla="*/ 91020 h 617291"/>
              <a:gd name="connsiteX151" fmla="*/ 186878 w 466815"/>
              <a:gd name="connsiteY151" fmla="*/ 89551 h 617291"/>
              <a:gd name="connsiteX152" fmla="*/ 206217 w 466815"/>
              <a:gd name="connsiteY152" fmla="*/ 84706 h 617291"/>
              <a:gd name="connsiteX153" fmla="*/ 206217 w 466815"/>
              <a:gd name="connsiteY153" fmla="*/ 195071 h 617291"/>
              <a:gd name="connsiteX154" fmla="*/ 132463 w 466815"/>
              <a:gd name="connsiteY154" fmla="*/ 120907 h 617291"/>
              <a:gd name="connsiteX155" fmla="*/ 139332 w 466815"/>
              <a:gd name="connsiteY155" fmla="*/ 115108 h 617291"/>
              <a:gd name="connsiteX156" fmla="*/ 139332 w 466815"/>
              <a:gd name="connsiteY156" fmla="*/ 195070 h 617291"/>
              <a:gd name="connsiteX157" fmla="*/ 115693 w 466815"/>
              <a:gd name="connsiteY157" fmla="*/ 195070 h 617291"/>
              <a:gd name="connsiteX158" fmla="*/ 115693 w 466815"/>
              <a:gd name="connsiteY158" fmla="*/ 138625 h 617291"/>
              <a:gd name="connsiteX159" fmla="*/ 132463 w 466815"/>
              <a:gd name="connsiteY159" fmla="*/ 120907 h 617291"/>
              <a:gd name="connsiteX160" fmla="*/ 72458 w 466815"/>
              <a:gd name="connsiteY160" fmla="*/ 334403 h 617291"/>
              <a:gd name="connsiteX161" fmla="*/ 9798 w 466815"/>
              <a:gd name="connsiteY161" fmla="*/ 334403 h 617291"/>
              <a:gd name="connsiteX162" fmla="*/ 9798 w 466815"/>
              <a:gd name="connsiteY162" fmla="*/ 255025 h 617291"/>
              <a:gd name="connsiteX163" fmla="*/ 72458 w 466815"/>
              <a:gd name="connsiteY163" fmla="*/ 255025 h 617291"/>
              <a:gd name="connsiteX164" fmla="*/ 72458 w 466815"/>
              <a:gd name="connsiteY164" fmla="*/ 334403 h 617291"/>
              <a:gd name="connsiteX165" fmla="*/ 72458 w 466815"/>
              <a:gd name="connsiteY165" fmla="*/ 344201 h 617291"/>
              <a:gd name="connsiteX166" fmla="*/ 72458 w 466815"/>
              <a:gd name="connsiteY166" fmla="*/ 423567 h 617291"/>
              <a:gd name="connsiteX167" fmla="*/ 9798 w 466815"/>
              <a:gd name="connsiteY167" fmla="*/ 423567 h 617291"/>
              <a:gd name="connsiteX168" fmla="*/ 9798 w 466815"/>
              <a:gd name="connsiteY168" fmla="*/ 344201 h 617291"/>
              <a:gd name="connsiteX169" fmla="*/ 72458 w 466815"/>
              <a:gd name="connsiteY169" fmla="*/ 344201 h 617291"/>
              <a:gd name="connsiteX170" fmla="*/ 72458 w 466815"/>
              <a:gd name="connsiteY170" fmla="*/ 433365 h 617291"/>
              <a:gd name="connsiteX171" fmla="*/ 72458 w 466815"/>
              <a:gd name="connsiteY171" fmla="*/ 512744 h 617291"/>
              <a:gd name="connsiteX172" fmla="*/ 9798 w 466815"/>
              <a:gd name="connsiteY172" fmla="*/ 512744 h 617291"/>
              <a:gd name="connsiteX173" fmla="*/ 9798 w 466815"/>
              <a:gd name="connsiteY173" fmla="*/ 433365 h 617291"/>
              <a:gd name="connsiteX174" fmla="*/ 72458 w 466815"/>
              <a:gd name="connsiteY174" fmla="*/ 433365 h 617291"/>
              <a:gd name="connsiteX175" fmla="*/ 72458 w 466815"/>
              <a:gd name="connsiteY175" fmla="*/ 522542 h 617291"/>
              <a:gd name="connsiteX176" fmla="*/ 72458 w 466815"/>
              <a:gd name="connsiteY176" fmla="*/ 574056 h 617291"/>
              <a:gd name="connsiteX177" fmla="*/ 9798 w 466815"/>
              <a:gd name="connsiteY177" fmla="*/ 574056 h 617291"/>
              <a:gd name="connsiteX178" fmla="*/ 9798 w 466815"/>
              <a:gd name="connsiteY178" fmla="*/ 522542 h 617291"/>
              <a:gd name="connsiteX179" fmla="*/ 72458 w 466815"/>
              <a:gd name="connsiteY179" fmla="*/ 522542 h 617291"/>
              <a:gd name="connsiteX180" fmla="*/ 115693 w 466815"/>
              <a:gd name="connsiteY180" fmla="*/ 500251 h 617291"/>
              <a:gd name="connsiteX181" fmla="*/ 139333 w 466815"/>
              <a:gd name="connsiteY181" fmla="*/ 500251 h 617291"/>
              <a:gd name="connsiteX182" fmla="*/ 139333 w 466815"/>
              <a:gd name="connsiteY182" fmla="*/ 574056 h 617291"/>
              <a:gd name="connsiteX183" fmla="*/ 115693 w 466815"/>
              <a:gd name="connsiteY183" fmla="*/ 574056 h 617291"/>
              <a:gd name="connsiteX184" fmla="*/ 115693 w 466815"/>
              <a:gd name="connsiteY184" fmla="*/ 500251 h 617291"/>
              <a:gd name="connsiteX185" fmla="*/ 182579 w 466815"/>
              <a:gd name="connsiteY185" fmla="*/ 500251 h 617291"/>
              <a:gd name="connsiteX186" fmla="*/ 206217 w 466815"/>
              <a:gd name="connsiteY186" fmla="*/ 500251 h 617291"/>
              <a:gd name="connsiteX187" fmla="*/ 206217 w 466815"/>
              <a:gd name="connsiteY187" fmla="*/ 574056 h 617291"/>
              <a:gd name="connsiteX188" fmla="*/ 182579 w 466815"/>
              <a:gd name="connsiteY188" fmla="*/ 574056 h 617291"/>
              <a:gd name="connsiteX189" fmla="*/ 182579 w 466815"/>
              <a:gd name="connsiteY189" fmla="*/ 500251 h 617291"/>
              <a:gd name="connsiteX190" fmla="*/ 260599 w 466815"/>
              <a:gd name="connsiteY190" fmla="*/ 500251 h 617291"/>
              <a:gd name="connsiteX191" fmla="*/ 284237 w 466815"/>
              <a:gd name="connsiteY191" fmla="*/ 500251 h 617291"/>
              <a:gd name="connsiteX192" fmla="*/ 284237 w 466815"/>
              <a:gd name="connsiteY192" fmla="*/ 574056 h 617291"/>
              <a:gd name="connsiteX193" fmla="*/ 260599 w 466815"/>
              <a:gd name="connsiteY193" fmla="*/ 574056 h 617291"/>
              <a:gd name="connsiteX194" fmla="*/ 260599 w 466815"/>
              <a:gd name="connsiteY194" fmla="*/ 500251 h 617291"/>
              <a:gd name="connsiteX195" fmla="*/ 327483 w 466815"/>
              <a:gd name="connsiteY195" fmla="*/ 500251 h 617291"/>
              <a:gd name="connsiteX196" fmla="*/ 351123 w 466815"/>
              <a:gd name="connsiteY196" fmla="*/ 500251 h 617291"/>
              <a:gd name="connsiteX197" fmla="*/ 351123 w 466815"/>
              <a:gd name="connsiteY197" fmla="*/ 574056 h 617291"/>
              <a:gd name="connsiteX198" fmla="*/ 327483 w 466815"/>
              <a:gd name="connsiteY198" fmla="*/ 574056 h 617291"/>
              <a:gd name="connsiteX199" fmla="*/ 327483 w 466815"/>
              <a:gd name="connsiteY199" fmla="*/ 500251 h 617291"/>
              <a:gd name="connsiteX200" fmla="*/ 394356 w 466815"/>
              <a:gd name="connsiteY200" fmla="*/ 522542 h 617291"/>
              <a:gd name="connsiteX201" fmla="*/ 457016 w 466815"/>
              <a:gd name="connsiteY201" fmla="*/ 522542 h 617291"/>
              <a:gd name="connsiteX202" fmla="*/ 457016 w 466815"/>
              <a:gd name="connsiteY202" fmla="*/ 574056 h 617291"/>
              <a:gd name="connsiteX203" fmla="*/ 394356 w 466815"/>
              <a:gd name="connsiteY203" fmla="*/ 574056 h 617291"/>
              <a:gd name="connsiteX204" fmla="*/ 394356 w 466815"/>
              <a:gd name="connsiteY204" fmla="*/ 522542 h 617291"/>
              <a:gd name="connsiteX205" fmla="*/ 394356 w 466815"/>
              <a:gd name="connsiteY205" fmla="*/ 512744 h 617291"/>
              <a:gd name="connsiteX206" fmla="*/ 394356 w 466815"/>
              <a:gd name="connsiteY206" fmla="*/ 433365 h 617291"/>
              <a:gd name="connsiteX207" fmla="*/ 457016 w 466815"/>
              <a:gd name="connsiteY207" fmla="*/ 433365 h 617291"/>
              <a:gd name="connsiteX208" fmla="*/ 457016 w 466815"/>
              <a:gd name="connsiteY208" fmla="*/ 512744 h 617291"/>
              <a:gd name="connsiteX209" fmla="*/ 394356 w 466815"/>
              <a:gd name="connsiteY209" fmla="*/ 512744 h 617291"/>
              <a:gd name="connsiteX210" fmla="*/ 394356 w 466815"/>
              <a:gd name="connsiteY210" fmla="*/ 423567 h 617291"/>
              <a:gd name="connsiteX211" fmla="*/ 394356 w 466815"/>
              <a:gd name="connsiteY211" fmla="*/ 344201 h 617291"/>
              <a:gd name="connsiteX212" fmla="*/ 457016 w 466815"/>
              <a:gd name="connsiteY212" fmla="*/ 344201 h 617291"/>
              <a:gd name="connsiteX213" fmla="*/ 457016 w 466815"/>
              <a:gd name="connsiteY213" fmla="*/ 423567 h 617291"/>
              <a:gd name="connsiteX214" fmla="*/ 394356 w 466815"/>
              <a:gd name="connsiteY214" fmla="*/ 423567 h 617291"/>
              <a:gd name="connsiteX215" fmla="*/ 394356 w 466815"/>
              <a:gd name="connsiteY215" fmla="*/ 334403 h 617291"/>
              <a:gd name="connsiteX216" fmla="*/ 394356 w 466815"/>
              <a:gd name="connsiteY216" fmla="*/ 255025 h 617291"/>
              <a:gd name="connsiteX217" fmla="*/ 457016 w 466815"/>
              <a:gd name="connsiteY217" fmla="*/ 255025 h 617291"/>
              <a:gd name="connsiteX218" fmla="*/ 457016 w 466815"/>
              <a:gd name="connsiteY218" fmla="*/ 334403 h 617291"/>
              <a:gd name="connsiteX219" fmla="*/ 394356 w 466815"/>
              <a:gd name="connsiteY219" fmla="*/ 334403 h 617291"/>
              <a:gd name="connsiteX220" fmla="*/ 445231 w 466815"/>
              <a:gd name="connsiteY220" fmla="*/ 161623 h 617291"/>
              <a:gd name="connsiteX221" fmla="*/ 377490 w 466815"/>
              <a:gd name="connsiteY221" fmla="*/ 161623 h 617291"/>
              <a:gd name="connsiteX222" fmla="*/ 359868 w 466815"/>
              <a:gd name="connsiteY222" fmla="*/ 133847 h 617291"/>
              <a:gd name="connsiteX223" fmla="*/ 356029 w 466815"/>
              <a:gd name="connsiteY223" fmla="*/ 136876 h 617291"/>
              <a:gd name="connsiteX224" fmla="*/ 356014 w 466815"/>
              <a:gd name="connsiteY224" fmla="*/ 136876 h 617291"/>
              <a:gd name="connsiteX225" fmla="*/ 359866 w 466815"/>
              <a:gd name="connsiteY225" fmla="*/ 133833 h 617291"/>
              <a:gd name="connsiteX226" fmla="*/ 347213 w 466815"/>
              <a:gd name="connsiteY226" fmla="*/ 119603 h 617291"/>
              <a:gd name="connsiteX227" fmla="*/ 344364 w 466815"/>
              <a:gd name="connsiteY227" fmla="*/ 116827 h 617291"/>
              <a:gd name="connsiteX228" fmla="*/ 384527 w 466815"/>
              <a:gd name="connsiteY228" fmla="*/ 68630 h 617291"/>
              <a:gd name="connsiteX229" fmla="*/ 391517 w 466815"/>
              <a:gd name="connsiteY229" fmla="*/ 75286 h 617291"/>
              <a:gd name="connsiteX230" fmla="*/ 445231 w 466815"/>
              <a:gd name="connsiteY230" fmla="*/ 161623 h 617291"/>
              <a:gd name="connsiteX231" fmla="*/ 300523 w 466815"/>
              <a:gd name="connsiteY231" fmla="*/ 20048 h 617291"/>
              <a:gd name="connsiteX232" fmla="*/ 278472 w 466815"/>
              <a:gd name="connsiteY232" fmla="*/ 78863 h 617291"/>
              <a:gd name="connsiteX233" fmla="*/ 256392 w 466815"/>
              <a:gd name="connsiteY233" fmla="*/ 74099 h 617291"/>
              <a:gd name="connsiteX234" fmla="*/ 256393 w 466815"/>
              <a:gd name="connsiteY234" fmla="*/ 74087 h 617291"/>
              <a:gd name="connsiteX235" fmla="*/ 210423 w 466815"/>
              <a:gd name="connsiteY235" fmla="*/ 74087 h 617291"/>
              <a:gd name="connsiteX236" fmla="*/ 210424 w 466815"/>
              <a:gd name="connsiteY236" fmla="*/ 74099 h 617291"/>
              <a:gd name="connsiteX237" fmla="*/ 188344 w 466815"/>
              <a:gd name="connsiteY237" fmla="*/ 78863 h 617291"/>
              <a:gd name="connsiteX238" fmla="*/ 166291 w 466815"/>
              <a:gd name="connsiteY238" fmla="*/ 20047 h 617291"/>
              <a:gd name="connsiteX239" fmla="*/ 233407 w 466815"/>
              <a:gd name="connsiteY239" fmla="*/ 9798 h 617291"/>
              <a:gd name="connsiteX240" fmla="*/ 300523 w 466815"/>
              <a:gd name="connsiteY240" fmla="*/ 20048 h 617291"/>
              <a:gd name="connsiteX241" fmla="*/ 82292 w 466815"/>
              <a:gd name="connsiteY241" fmla="*/ 68634 h 617291"/>
              <a:gd name="connsiteX242" fmla="*/ 122469 w 466815"/>
              <a:gd name="connsiteY242" fmla="*/ 116848 h 617291"/>
              <a:gd name="connsiteX243" fmla="*/ 106946 w 466815"/>
              <a:gd name="connsiteY243" fmla="*/ 133837 h 617291"/>
              <a:gd name="connsiteX244" fmla="*/ 110801 w 466815"/>
              <a:gd name="connsiteY244" fmla="*/ 136876 h 617291"/>
              <a:gd name="connsiteX245" fmla="*/ 110787 w 466815"/>
              <a:gd name="connsiteY245" fmla="*/ 136876 h 617291"/>
              <a:gd name="connsiteX246" fmla="*/ 106947 w 466815"/>
              <a:gd name="connsiteY246" fmla="*/ 133847 h 617291"/>
              <a:gd name="connsiteX247" fmla="*/ 89326 w 466815"/>
              <a:gd name="connsiteY247" fmla="*/ 161623 h 617291"/>
              <a:gd name="connsiteX248" fmla="*/ 21595 w 466815"/>
              <a:gd name="connsiteY248" fmla="*/ 161623 h 617291"/>
              <a:gd name="connsiteX249" fmla="*/ 82292 w 466815"/>
              <a:gd name="connsiteY249" fmla="*/ 68634 h 617291"/>
              <a:gd name="connsiteX250" fmla="*/ 18505 w 466815"/>
              <a:gd name="connsiteY250" fmla="*/ 171421 h 617291"/>
              <a:gd name="connsiteX251" fmla="*/ 84837 w 466815"/>
              <a:gd name="connsiteY251" fmla="*/ 171421 h 617291"/>
              <a:gd name="connsiteX252" fmla="*/ 72459 w 466815"/>
              <a:gd name="connsiteY252" fmla="*/ 233407 h 617291"/>
              <a:gd name="connsiteX253" fmla="*/ 72459 w 466815"/>
              <a:gd name="connsiteY253" fmla="*/ 245226 h 617291"/>
              <a:gd name="connsiteX254" fmla="*/ 9798 w 466815"/>
              <a:gd name="connsiteY254" fmla="*/ 245226 h 617291"/>
              <a:gd name="connsiteX255" fmla="*/ 9798 w 466815"/>
              <a:gd name="connsiteY255" fmla="*/ 233407 h 617291"/>
              <a:gd name="connsiteX256" fmla="*/ 18505 w 466815"/>
              <a:gd name="connsiteY256" fmla="*/ 171421 h 617291"/>
              <a:gd name="connsiteX257" fmla="*/ 9798 w 466815"/>
              <a:gd name="connsiteY257" fmla="*/ 607493 h 617291"/>
              <a:gd name="connsiteX258" fmla="*/ 9798 w 466815"/>
              <a:gd name="connsiteY258" fmla="*/ 583855 h 617291"/>
              <a:gd name="connsiteX259" fmla="*/ 457017 w 466815"/>
              <a:gd name="connsiteY259" fmla="*/ 583855 h 617291"/>
              <a:gd name="connsiteX260" fmla="*/ 457017 w 466815"/>
              <a:gd name="connsiteY260" fmla="*/ 607493 h 617291"/>
              <a:gd name="connsiteX261" fmla="*/ 9798 w 466815"/>
              <a:gd name="connsiteY261" fmla="*/ 607493 h 6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466815" h="617291">
                <a:moveTo>
                  <a:pt x="456656" y="165090"/>
                </a:moveTo>
                <a:lnTo>
                  <a:pt x="451965" y="166524"/>
                </a:lnTo>
                <a:lnTo>
                  <a:pt x="451965" y="166520"/>
                </a:lnTo>
                <a:lnTo>
                  <a:pt x="456644" y="165091"/>
                </a:lnTo>
                <a:cubicBezTo>
                  <a:pt x="445555" y="128792"/>
                  <a:pt x="425431" y="95342"/>
                  <a:pt x="398446" y="68359"/>
                </a:cubicBezTo>
                <a:cubicBezTo>
                  <a:pt x="394852" y="64765"/>
                  <a:pt x="391090" y="61242"/>
                  <a:pt x="387263" y="57888"/>
                </a:cubicBezTo>
                <a:cubicBezTo>
                  <a:pt x="364059" y="37526"/>
                  <a:pt x="337552" y="22202"/>
                  <a:pt x="308480" y="12337"/>
                </a:cubicBezTo>
                <a:cubicBezTo>
                  <a:pt x="284358" y="4151"/>
                  <a:pt x="259100" y="0"/>
                  <a:pt x="233407" y="0"/>
                </a:cubicBezTo>
                <a:cubicBezTo>
                  <a:pt x="207715" y="0"/>
                  <a:pt x="182456" y="4151"/>
                  <a:pt x="158334" y="12336"/>
                </a:cubicBezTo>
                <a:cubicBezTo>
                  <a:pt x="129263" y="22200"/>
                  <a:pt x="102756" y="37526"/>
                  <a:pt x="79552" y="57887"/>
                </a:cubicBezTo>
                <a:cubicBezTo>
                  <a:pt x="46805" y="86614"/>
                  <a:pt x="22814" y="123685"/>
                  <a:pt x="10172" y="165091"/>
                </a:cubicBezTo>
                <a:lnTo>
                  <a:pt x="14851" y="166520"/>
                </a:lnTo>
                <a:lnTo>
                  <a:pt x="14851" y="166524"/>
                </a:lnTo>
                <a:lnTo>
                  <a:pt x="10160" y="165090"/>
                </a:lnTo>
                <a:cubicBezTo>
                  <a:pt x="3418" y="187137"/>
                  <a:pt x="0" y="210124"/>
                  <a:pt x="0" y="233407"/>
                </a:cubicBezTo>
                <a:lnTo>
                  <a:pt x="0" y="612392"/>
                </a:lnTo>
                <a:cubicBezTo>
                  <a:pt x="0" y="615098"/>
                  <a:pt x="2194" y="617291"/>
                  <a:pt x="4899" y="617291"/>
                </a:cubicBezTo>
                <a:lnTo>
                  <a:pt x="461917" y="617291"/>
                </a:lnTo>
                <a:cubicBezTo>
                  <a:pt x="464622" y="617291"/>
                  <a:pt x="466816" y="615098"/>
                  <a:pt x="466816" y="612392"/>
                </a:cubicBezTo>
                <a:lnTo>
                  <a:pt x="466816" y="233407"/>
                </a:lnTo>
                <a:cubicBezTo>
                  <a:pt x="466816" y="210124"/>
                  <a:pt x="463397" y="187137"/>
                  <a:pt x="456656" y="165090"/>
                </a:cubicBezTo>
                <a:close/>
                <a:moveTo>
                  <a:pt x="457017" y="233407"/>
                </a:moveTo>
                <a:lnTo>
                  <a:pt x="457017" y="245226"/>
                </a:lnTo>
                <a:lnTo>
                  <a:pt x="394357" y="245226"/>
                </a:lnTo>
                <a:lnTo>
                  <a:pt x="394357" y="233407"/>
                </a:lnTo>
                <a:cubicBezTo>
                  <a:pt x="394357" y="211855"/>
                  <a:pt x="390190" y="191042"/>
                  <a:pt x="381980" y="171421"/>
                </a:cubicBezTo>
                <a:lnTo>
                  <a:pt x="448310" y="171421"/>
                </a:lnTo>
                <a:cubicBezTo>
                  <a:pt x="454087" y="191479"/>
                  <a:pt x="457017" y="212313"/>
                  <a:pt x="457017" y="233407"/>
                </a:cubicBezTo>
                <a:close/>
                <a:moveTo>
                  <a:pt x="179016" y="81892"/>
                </a:moveTo>
                <a:cubicBezTo>
                  <a:pt x="177982" y="82264"/>
                  <a:pt x="176948" y="82639"/>
                  <a:pt x="175929" y="83032"/>
                </a:cubicBezTo>
                <a:cubicBezTo>
                  <a:pt x="163762" y="87684"/>
                  <a:pt x="152156" y="93833"/>
                  <a:pt x="141428" y="101312"/>
                </a:cubicBezTo>
                <a:lnTo>
                  <a:pt x="144232" y="105331"/>
                </a:lnTo>
                <a:cubicBezTo>
                  <a:pt x="144232" y="105331"/>
                  <a:pt x="144232" y="105331"/>
                  <a:pt x="144232" y="105331"/>
                </a:cubicBezTo>
                <a:lnTo>
                  <a:pt x="144232" y="105338"/>
                </a:lnTo>
                <a:lnTo>
                  <a:pt x="144228" y="105338"/>
                </a:lnTo>
                <a:lnTo>
                  <a:pt x="141431" y="101324"/>
                </a:lnTo>
                <a:cubicBezTo>
                  <a:pt x="137422" y="104118"/>
                  <a:pt x="133511" y="107122"/>
                  <a:pt x="129755" y="110284"/>
                </a:cubicBezTo>
                <a:lnTo>
                  <a:pt x="89641" y="62147"/>
                </a:lnTo>
                <a:cubicBezTo>
                  <a:pt x="109779" y="45207"/>
                  <a:pt x="132400" y="32126"/>
                  <a:pt x="157008" y="23194"/>
                </a:cubicBezTo>
                <a:lnTo>
                  <a:pt x="179016" y="81892"/>
                </a:lnTo>
                <a:close/>
                <a:moveTo>
                  <a:pt x="309807" y="23194"/>
                </a:moveTo>
                <a:cubicBezTo>
                  <a:pt x="334414" y="32125"/>
                  <a:pt x="357035" y="45206"/>
                  <a:pt x="377174" y="62147"/>
                </a:cubicBezTo>
                <a:lnTo>
                  <a:pt x="337061" y="110284"/>
                </a:lnTo>
                <a:cubicBezTo>
                  <a:pt x="333304" y="107122"/>
                  <a:pt x="329394" y="104119"/>
                  <a:pt x="325385" y="101324"/>
                </a:cubicBezTo>
                <a:lnTo>
                  <a:pt x="322587" y="105338"/>
                </a:lnTo>
                <a:lnTo>
                  <a:pt x="322584" y="105338"/>
                </a:lnTo>
                <a:lnTo>
                  <a:pt x="322584" y="105331"/>
                </a:lnTo>
                <a:cubicBezTo>
                  <a:pt x="322584" y="105331"/>
                  <a:pt x="322584" y="105331"/>
                  <a:pt x="322584" y="105331"/>
                </a:cubicBezTo>
                <a:lnTo>
                  <a:pt x="325386" y="101313"/>
                </a:lnTo>
                <a:cubicBezTo>
                  <a:pt x="314658" y="93834"/>
                  <a:pt x="303052" y="87685"/>
                  <a:pt x="290901" y="83039"/>
                </a:cubicBezTo>
                <a:cubicBezTo>
                  <a:pt x="289874" y="82642"/>
                  <a:pt x="288836" y="82266"/>
                  <a:pt x="287800" y="81893"/>
                </a:cubicBezTo>
                <a:lnTo>
                  <a:pt x="309807" y="23194"/>
                </a:lnTo>
                <a:close/>
                <a:moveTo>
                  <a:pt x="115693" y="490453"/>
                </a:moveTo>
                <a:lnTo>
                  <a:pt x="115693" y="466814"/>
                </a:lnTo>
                <a:lnTo>
                  <a:pt x="351123" y="466814"/>
                </a:lnTo>
                <a:lnTo>
                  <a:pt x="351123" y="490453"/>
                </a:lnTo>
                <a:lnTo>
                  <a:pt x="115693" y="490453"/>
                </a:lnTo>
                <a:close/>
                <a:moveTo>
                  <a:pt x="351123" y="204870"/>
                </a:moveTo>
                <a:lnTo>
                  <a:pt x="351123" y="228508"/>
                </a:lnTo>
                <a:lnTo>
                  <a:pt x="115693" y="228508"/>
                </a:lnTo>
                <a:lnTo>
                  <a:pt x="115693" y="204870"/>
                </a:lnTo>
                <a:lnTo>
                  <a:pt x="351123" y="204870"/>
                </a:lnTo>
                <a:close/>
                <a:moveTo>
                  <a:pt x="284236" y="267575"/>
                </a:moveTo>
                <a:lnTo>
                  <a:pt x="260597" y="293079"/>
                </a:lnTo>
                <a:lnTo>
                  <a:pt x="260597" y="238306"/>
                </a:lnTo>
                <a:lnTo>
                  <a:pt x="284236" y="238306"/>
                </a:lnTo>
                <a:lnTo>
                  <a:pt x="284236" y="267575"/>
                </a:lnTo>
                <a:close/>
                <a:moveTo>
                  <a:pt x="206217" y="351753"/>
                </a:moveTo>
                <a:lnTo>
                  <a:pt x="182579" y="377257"/>
                </a:lnTo>
                <a:lnTo>
                  <a:pt x="182579" y="238306"/>
                </a:lnTo>
                <a:lnTo>
                  <a:pt x="206217" y="238306"/>
                </a:lnTo>
                <a:lnTo>
                  <a:pt x="206217" y="351753"/>
                </a:lnTo>
                <a:close/>
                <a:moveTo>
                  <a:pt x="139333" y="423917"/>
                </a:moveTo>
                <a:lnTo>
                  <a:pt x="115693" y="449422"/>
                </a:lnTo>
                <a:lnTo>
                  <a:pt x="115693" y="238306"/>
                </a:lnTo>
                <a:lnTo>
                  <a:pt x="139333" y="238306"/>
                </a:lnTo>
                <a:lnTo>
                  <a:pt x="139333" y="423917"/>
                </a:lnTo>
                <a:close/>
                <a:moveTo>
                  <a:pt x="324722" y="238306"/>
                </a:moveTo>
                <a:lnTo>
                  <a:pt x="344800" y="238306"/>
                </a:lnTo>
                <a:lnTo>
                  <a:pt x="142092" y="457016"/>
                </a:lnTo>
                <a:lnTo>
                  <a:pt x="122014" y="457016"/>
                </a:lnTo>
                <a:lnTo>
                  <a:pt x="324722" y="238306"/>
                </a:lnTo>
                <a:close/>
                <a:moveTo>
                  <a:pt x="260599" y="343569"/>
                </a:moveTo>
                <a:lnTo>
                  <a:pt x="284237" y="318065"/>
                </a:lnTo>
                <a:lnTo>
                  <a:pt x="284237" y="335326"/>
                </a:lnTo>
                <a:cubicBezTo>
                  <a:pt x="279116" y="337302"/>
                  <a:pt x="275468" y="342262"/>
                  <a:pt x="275468" y="348071"/>
                </a:cubicBezTo>
                <a:lnTo>
                  <a:pt x="275468" y="355994"/>
                </a:lnTo>
                <a:cubicBezTo>
                  <a:pt x="269671" y="358209"/>
                  <a:pt x="264603" y="361750"/>
                  <a:pt x="260599" y="366225"/>
                </a:cubicBezTo>
                <a:lnTo>
                  <a:pt x="260599" y="343569"/>
                </a:lnTo>
                <a:close/>
                <a:moveTo>
                  <a:pt x="285265" y="368917"/>
                </a:moveTo>
                <a:lnTo>
                  <a:pt x="285265" y="348071"/>
                </a:lnTo>
                <a:cubicBezTo>
                  <a:pt x="285265" y="345937"/>
                  <a:pt x="287001" y="344201"/>
                  <a:pt x="289135" y="344201"/>
                </a:cubicBezTo>
                <a:cubicBezTo>
                  <a:pt x="290172" y="344201"/>
                  <a:pt x="291147" y="344605"/>
                  <a:pt x="291894" y="345351"/>
                </a:cubicBezTo>
                <a:cubicBezTo>
                  <a:pt x="292618" y="346070"/>
                  <a:pt x="293018" y="347036"/>
                  <a:pt x="293018" y="348071"/>
                </a:cubicBezTo>
                <a:lnTo>
                  <a:pt x="293018" y="368917"/>
                </a:lnTo>
                <a:cubicBezTo>
                  <a:pt x="293018" y="371052"/>
                  <a:pt x="291276" y="372788"/>
                  <a:pt x="289135" y="372788"/>
                </a:cubicBezTo>
                <a:cubicBezTo>
                  <a:pt x="287001" y="372788"/>
                  <a:pt x="285265" y="371052"/>
                  <a:pt x="285265" y="368917"/>
                </a:cubicBezTo>
                <a:close/>
                <a:moveTo>
                  <a:pt x="275466" y="366755"/>
                </a:moveTo>
                <a:lnTo>
                  <a:pt x="275466" y="368917"/>
                </a:lnTo>
                <a:cubicBezTo>
                  <a:pt x="275466" y="371749"/>
                  <a:pt x="276332" y="374381"/>
                  <a:pt x="277812" y="376565"/>
                </a:cubicBezTo>
                <a:cubicBezTo>
                  <a:pt x="273159" y="380033"/>
                  <a:pt x="270128" y="385561"/>
                  <a:pt x="270128" y="391796"/>
                </a:cubicBezTo>
                <a:cubicBezTo>
                  <a:pt x="270128" y="402278"/>
                  <a:pt x="278654" y="410805"/>
                  <a:pt x="289136" y="410805"/>
                </a:cubicBezTo>
                <a:cubicBezTo>
                  <a:pt x="299618" y="410805"/>
                  <a:pt x="308145" y="402278"/>
                  <a:pt x="308145" y="391796"/>
                </a:cubicBezTo>
                <a:cubicBezTo>
                  <a:pt x="308145" y="385563"/>
                  <a:pt x="305116" y="380038"/>
                  <a:pt x="300467" y="376570"/>
                </a:cubicBezTo>
                <a:cubicBezTo>
                  <a:pt x="301950" y="374385"/>
                  <a:pt x="302817" y="371750"/>
                  <a:pt x="302817" y="368917"/>
                </a:cubicBezTo>
                <a:lnTo>
                  <a:pt x="302817" y="366755"/>
                </a:lnTo>
                <a:cubicBezTo>
                  <a:pt x="311808" y="371677"/>
                  <a:pt x="317686" y="381214"/>
                  <a:pt x="317686" y="391796"/>
                </a:cubicBezTo>
                <a:cubicBezTo>
                  <a:pt x="317686" y="407538"/>
                  <a:pt x="304878" y="420346"/>
                  <a:pt x="289136" y="420346"/>
                </a:cubicBezTo>
                <a:cubicBezTo>
                  <a:pt x="273400" y="420346"/>
                  <a:pt x="260599" y="407538"/>
                  <a:pt x="260599" y="391796"/>
                </a:cubicBezTo>
                <a:cubicBezTo>
                  <a:pt x="260599" y="381214"/>
                  <a:pt x="266475" y="371678"/>
                  <a:pt x="275466" y="366755"/>
                </a:cubicBezTo>
                <a:close/>
                <a:moveTo>
                  <a:pt x="182579" y="427747"/>
                </a:moveTo>
                <a:lnTo>
                  <a:pt x="206217" y="402244"/>
                </a:lnTo>
                <a:lnTo>
                  <a:pt x="206217" y="457016"/>
                </a:lnTo>
                <a:lnTo>
                  <a:pt x="182579" y="457016"/>
                </a:lnTo>
                <a:lnTo>
                  <a:pt x="182579" y="427747"/>
                </a:lnTo>
                <a:close/>
                <a:moveTo>
                  <a:pt x="260599" y="417368"/>
                </a:moveTo>
                <a:cubicBezTo>
                  <a:pt x="266593" y="424055"/>
                  <a:pt x="274894" y="428622"/>
                  <a:pt x="284237" y="429821"/>
                </a:cubicBezTo>
                <a:lnTo>
                  <a:pt x="284237" y="457016"/>
                </a:lnTo>
                <a:lnTo>
                  <a:pt x="260599" y="457016"/>
                </a:lnTo>
                <a:lnTo>
                  <a:pt x="260599" y="417368"/>
                </a:lnTo>
                <a:close/>
                <a:moveTo>
                  <a:pt x="327483" y="271405"/>
                </a:moveTo>
                <a:lnTo>
                  <a:pt x="351123" y="245900"/>
                </a:lnTo>
                <a:lnTo>
                  <a:pt x="351123" y="457016"/>
                </a:lnTo>
                <a:lnTo>
                  <a:pt x="327483" y="457016"/>
                </a:lnTo>
                <a:lnTo>
                  <a:pt x="327483" y="271405"/>
                </a:lnTo>
                <a:close/>
                <a:moveTo>
                  <a:pt x="351123" y="195071"/>
                </a:moveTo>
                <a:lnTo>
                  <a:pt x="327483" y="195071"/>
                </a:lnTo>
                <a:lnTo>
                  <a:pt x="327483" y="115109"/>
                </a:lnTo>
                <a:cubicBezTo>
                  <a:pt x="329832" y="116978"/>
                  <a:pt x="332131" y="118914"/>
                  <a:pt x="334358" y="120913"/>
                </a:cubicBezTo>
                <a:cubicBezTo>
                  <a:pt x="336298" y="122649"/>
                  <a:pt x="338292" y="124538"/>
                  <a:pt x="340289" y="126536"/>
                </a:cubicBezTo>
                <a:cubicBezTo>
                  <a:pt x="344048" y="130284"/>
                  <a:pt x="347681" y="134348"/>
                  <a:pt x="351123" y="138610"/>
                </a:cubicBezTo>
                <a:lnTo>
                  <a:pt x="351123" y="195071"/>
                </a:lnTo>
                <a:close/>
                <a:moveTo>
                  <a:pt x="279947" y="89555"/>
                </a:moveTo>
                <a:cubicBezTo>
                  <a:pt x="281371" y="90012"/>
                  <a:pt x="282804" y="90507"/>
                  <a:pt x="284236" y="91020"/>
                </a:cubicBezTo>
                <a:lnTo>
                  <a:pt x="284236" y="195071"/>
                </a:lnTo>
                <a:lnTo>
                  <a:pt x="260597" y="195071"/>
                </a:lnTo>
                <a:lnTo>
                  <a:pt x="260597" y="84706"/>
                </a:lnTo>
                <a:cubicBezTo>
                  <a:pt x="267119" y="85886"/>
                  <a:pt x="273605" y="87506"/>
                  <a:pt x="279947" y="89555"/>
                </a:cubicBezTo>
                <a:close/>
                <a:moveTo>
                  <a:pt x="255698" y="78943"/>
                </a:moveTo>
                <a:lnTo>
                  <a:pt x="255698" y="78939"/>
                </a:lnTo>
                <a:lnTo>
                  <a:pt x="255836" y="77977"/>
                </a:lnTo>
                <a:lnTo>
                  <a:pt x="255698" y="78943"/>
                </a:lnTo>
                <a:lnTo>
                  <a:pt x="255698" y="78943"/>
                </a:lnTo>
                <a:close/>
                <a:moveTo>
                  <a:pt x="211116" y="78943"/>
                </a:moveTo>
                <a:lnTo>
                  <a:pt x="211116" y="78943"/>
                </a:lnTo>
                <a:lnTo>
                  <a:pt x="210979" y="77978"/>
                </a:lnTo>
                <a:lnTo>
                  <a:pt x="211116" y="78940"/>
                </a:lnTo>
                <a:lnTo>
                  <a:pt x="211116" y="78943"/>
                </a:lnTo>
                <a:close/>
                <a:moveTo>
                  <a:pt x="206217" y="195071"/>
                </a:moveTo>
                <a:lnTo>
                  <a:pt x="182579" y="195071"/>
                </a:lnTo>
                <a:lnTo>
                  <a:pt x="182579" y="91020"/>
                </a:lnTo>
                <a:cubicBezTo>
                  <a:pt x="184010" y="90507"/>
                  <a:pt x="185446" y="90012"/>
                  <a:pt x="186878" y="89551"/>
                </a:cubicBezTo>
                <a:cubicBezTo>
                  <a:pt x="193212" y="87505"/>
                  <a:pt x="199696" y="85886"/>
                  <a:pt x="206217" y="84706"/>
                </a:cubicBezTo>
                <a:lnTo>
                  <a:pt x="206217" y="195071"/>
                </a:lnTo>
                <a:close/>
                <a:moveTo>
                  <a:pt x="132463" y="120907"/>
                </a:moveTo>
                <a:cubicBezTo>
                  <a:pt x="134687" y="118912"/>
                  <a:pt x="136984" y="116977"/>
                  <a:pt x="139332" y="115108"/>
                </a:cubicBezTo>
                <a:lnTo>
                  <a:pt x="139332" y="195070"/>
                </a:lnTo>
                <a:lnTo>
                  <a:pt x="115693" y="195070"/>
                </a:lnTo>
                <a:lnTo>
                  <a:pt x="115693" y="138625"/>
                </a:lnTo>
                <a:cubicBezTo>
                  <a:pt x="120797" y="132296"/>
                  <a:pt x="126416" y="126332"/>
                  <a:pt x="132463" y="120907"/>
                </a:cubicBezTo>
                <a:close/>
                <a:moveTo>
                  <a:pt x="72458" y="334403"/>
                </a:moveTo>
                <a:lnTo>
                  <a:pt x="9798" y="334403"/>
                </a:lnTo>
                <a:lnTo>
                  <a:pt x="9798" y="255025"/>
                </a:lnTo>
                <a:lnTo>
                  <a:pt x="72458" y="255025"/>
                </a:lnTo>
                <a:lnTo>
                  <a:pt x="72458" y="334403"/>
                </a:lnTo>
                <a:close/>
                <a:moveTo>
                  <a:pt x="72458" y="344201"/>
                </a:moveTo>
                <a:lnTo>
                  <a:pt x="72458" y="423567"/>
                </a:lnTo>
                <a:lnTo>
                  <a:pt x="9798" y="423567"/>
                </a:lnTo>
                <a:lnTo>
                  <a:pt x="9798" y="344201"/>
                </a:lnTo>
                <a:lnTo>
                  <a:pt x="72458" y="344201"/>
                </a:lnTo>
                <a:close/>
                <a:moveTo>
                  <a:pt x="72458" y="433365"/>
                </a:moveTo>
                <a:lnTo>
                  <a:pt x="72458" y="512744"/>
                </a:lnTo>
                <a:lnTo>
                  <a:pt x="9798" y="512744"/>
                </a:lnTo>
                <a:lnTo>
                  <a:pt x="9798" y="433365"/>
                </a:lnTo>
                <a:lnTo>
                  <a:pt x="72458" y="433365"/>
                </a:lnTo>
                <a:close/>
                <a:moveTo>
                  <a:pt x="72458" y="522542"/>
                </a:moveTo>
                <a:lnTo>
                  <a:pt x="72458" y="574056"/>
                </a:lnTo>
                <a:lnTo>
                  <a:pt x="9798" y="574056"/>
                </a:lnTo>
                <a:lnTo>
                  <a:pt x="9798" y="522542"/>
                </a:lnTo>
                <a:lnTo>
                  <a:pt x="72458" y="522542"/>
                </a:lnTo>
                <a:close/>
                <a:moveTo>
                  <a:pt x="115693" y="500251"/>
                </a:moveTo>
                <a:lnTo>
                  <a:pt x="139333" y="500251"/>
                </a:lnTo>
                <a:lnTo>
                  <a:pt x="139333" y="574056"/>
                </a:lnTo>
                <a:lnTo>
                  <a:pt x="115693" y="574056"/>
                </a:lnTo>
                <a:lnTo>
                  <a:pt x="115693" y="500251"/>
                </a:lnTo>
                <a:close/>
                <a:moveTo>
                  <a:pt x="182579" y="500251"/>
                </a:moveTo>
                <a:lnTo>
                  <a:pt x="206217" y="500251"/>
                </a:lnTo>
                <a:lnTo>
                  <a:pt x="206217" y="574056"/>
                </a:lnTo>
                <a:lnTo>
                  <a:pt x="182579" y="574056"/>
                </a:lnTo>
                <a:lnTo>
                  <a:pt x="182579" y="500251"/>
                </a:lnTo>
                <a:close/>
                <a:moveTo>
                  <a:pt x="260599" y="500251"/>
                </a:moveTo>
                <a:lnTo>
                  <a:pt x="284237" y="500251"/>
                </a:lnTo>
                <a:lnTo>
                  <a:pt x="284237" y="574056"/>
                </a:lnTo>
                <a:lnTo>
                  <a:pt x="260599" y="574056"/>
                </a:lnTo>
                <a:lnTo>
                  <a:pt x="260599" y="500251"/>
                </a:lnTo>
                <a:close/>
                <a:moveTo>
                  <a:pt x="327483" y="500251"/>
                </a:moveTo>
                <a:lnTo>
                  <a:pt x="351123" y="500251"/>
                </a:lnTo>
                <a:lnTo>
                  <a:pt x="351123" y="574056"/>
                </a:lnTo>
                <a:lnTo>
                  <a:pt x="327483" y="574056"/>
                </a:lnTo>
                <a:lnTo>
                  <a:pt x="327483" y="500251"/>
                </a:lnTo>
                <a:close/>
                <a:moveTo>
                  <a:pt x="394356" y="522542"/>
                </a:moveTo>
                <a:lnTo>
                  <a:pt x="457016" y="522542"/>
                </a:lnTo>
                <a:lnTo>
                  <a:pt x="457016" y="574056"/>
                </a:lnTo>
                <a:lnTo>
                  <a:pt x="394356" y="574056"/>
                </a:lnTo>
                <a:lnTo>
                  <a:pt x="394356" y="522542"/>
                </a:lnTo>
                <a:close/>
                <a:moveTo>
                  <a:pt x="394356" y="512744"/>
                </a:moveTo>
                <a:lnTo>
                  <a:pt x="394356" y="433365"/>
                </a:lnTo>
                <a:lnTo>
                  <a:pt x="457016" y="433365"/>
                </a:lnTo>
                <a:lnTo>
                  <a:pt x="457016" y="512744"/>
                </a:lnTo>
                <a:lnTo>
                  <a:pt x="394356" y="512744"/>
                </a:lnTo>
                <a:close/>
                <a:moveTo>
                  <a:pt x="394356" y="423567"/>
                </a:moveTo>
                <a:lnTo>
                  <a:pt x="394356" y="344201"/>
                </a:lnTo>
                <a:lnTo>
                  <a:pt x="457016" y="344201"/>
                </a:lnTo>
                <a:lnTo>
                  <a:pt x="457016" y="423567"/>
                </a:lnTo>
                <a:lnTo>
                  <a:pt x="394356" y="423567"/>
                </a:lnTo>
                <a:close/>
                <a:moveTo>
                  <a:pt x="394356" y="334403"/>
                </a:moveTo>
                <a:lnTo>
                  <a:pt x="394356" y="255025"/>
                </a:lnTo>
                <a:lnTo>
                  <a:pt x="457016" y="255025"/>
                </a:lnTo>
                <a:lnTo>
                  <a:pt x="457016" y="334403"/>
                </a:lnTo>
                <a:lnTo>
                  <a:pt x="394356" y="334403"/>
                </a:lnTo>
                <a:close/>
                <a:moveTo>
                  <a:pt x="445231" y="161623"/>
                </a:moveTo>
                <a:lnTo>
                  <a:pt x="377490" y="161623"/>
                </a:lnTo>
                <a:cubicBezTo>
                  <a:pt x="372594" y="151821"/>
                  <a:pt x="366682" y="142485"/>
                  <a:pt x="359868" y="133847"/>
                </a:cubicBezTo>
                <a:lnTo>
                  <a:pt x="356029" y="136876"/>
                </a:lnTo>
                <a:lnTo>
                  <a:pt x="356014" y="136876"/>
                </a:lnTo>
                <a:lnTo>
                  <a:pt x="359866" y="133833"/>
                </a:lnTo>
                <a:cubicBezTo>
                  <a:pt x="355882" y="128788"/>
                  <a:pt x="351623" y="123998"/>
                  <a:pt x="347213" y="119603"/>
                </a:cubicBezTo>
                <a:cubicBezTo>
                  <a:pt x="346263" y="118652"/>
                  <a:pt x="345312" y="117731"/>
                  <a:pt x="344364" y="116827"/>
                </a:cubicBezTo>
                <a:lnTo>
                  <a:pt x="384527" y="68630"/>
                </a:lnTo>
                <a:cubicBezTo>
                  <a:pt x="386903" y="70808"/>
                  <a:pt x="389253" y="73023"/>
                  <a:pt x="391517" y="75286"/>
                </a:cubicBezTo>
                <a:cubicBezTo>
                  <a:pt x="415795" y="99563"/>
                  <a:pt x="434273" y="129298"/>
                  <a:pt x="445231" y="161623"/>
                </a:cubicBezTo>
                <a:close/>
                <a:moveTo>
                  <a:pt x="300523" y="20048"/>
                </a:moveTo>
                <a:lnTo>
                  <a:pt x="278472" y="78863"/>
                </a:lnTo>
                <a:cubicBezTo>
                  <a:pt x="271215" y="76751"/>
                  <a:pt x="263810" y="75148"/>
                  <a:pt x="256392" y="74099"/>
                </a:cubicBezTo>
                <a:lnTo>
                  <a:pt x="256393" y="74087"/>
                </a:lnTo>
                <a:cubicBezTo>
                  <a:pt x="241281" y="71924"/>
                  <a:pt x="225534" y="71924"/>
                  <a:pt x="210423" y="74087"/>
                </a:cubicBezTo>
                <a:lnTo>
                  <a:pt x="210424" y="74099"/>
                </a:lnTo>
                <a:cubicBezTo>
                  <a:pt x="203004" y="75148"/>
                  <a:pt x="195597" y="76752"/>
                  <a:pt x="188344" y="78863"/>
                </a:cubicBezTo>
                <a:lnTo>
                  <a:pt x="166291" y="20047"/>
                </a:lnTo>
                <a:cubicBezTo>
                  <a:pt x="187940" y="13247"/>
                  <a:pt x="210492" y="9798"/>
                  <a:pt x="233407" y="9798"/>
                </a:cubicBezTo>
                <a:cubicBezTo>
                  <a:pt x="256323" y="9798"/>
                  <a:pt x="278876" y="13247"/>
                  <a:pt x="300523" y="20048"/>
                </a:cubicBezTo>
                <a:close/>
                <a:moveTo>
                  <a:pt x="82292" y="68634"/>
                </a:moveTo>
                <a:lnTo>
                  <a:pt x="122469" y="116848"/>
                </a:lnTo>
                <a:cubicBezTo>
                  <a:pt x="116911" y="122139"/>
                  <a:pt x="111688" y="127821"/>
                  <a:pt x="106946" y="133837"/>
                </a:cubicBezTo>
                <a:lnTo>
                  <a:pt x="110801" y="136876"/>
                </a:lnTo>
                <a:lnTo>
                  <a:pt x="110787" y="136876"/>
                </a:lnTo>
                <a:lnTo>
                  <a:pt x="106947" y="133847"/>
                </a:lnTo>
                <a:cubicBezTo>
                  <a:pt x="100132" y="142485"/>
                  <a:pt x="94221" y="151819"/>
                  <a:pt x="89326" y="161623"/>
                </a:cubicBezTo>
                <a:lnTo>
                  <a:pt x="21595" y="161623"/>
                </a:lnTo>
                <a:cubicBezTo>
                  <a:pt x="33619" y="126093"/>
                  <a:pt x="54474" y="94155"/>
                  <a:pt x="82292" y="68634"/>
                </a:cubicBezTo>
                <a:close/>
                <a:moveTo>
                  <a:pt x="18505" y="171421"/>
                </a:moveTo>
                <a:lnTo>
                  <a:pt x="84837" y="171421"/>
                </a:lnTo>
                <a:cubicBezTo>
                  <a:pt x="76627" y="191042"/>
                  <a:pt x="72459" y="211855"/>
                  <a:pt x="72459" y="233407"/>
                </a:cubicBezTo>
                <a:lnTo>
                  <a:pt x="72459" y="245226"/>
                </a:lnTo>
                <a:lnTo>
                  <a:pt x="9798" y="245226"/>
                </a:lnTo>
                <a:lnTo>
                  <a:pt x="9798" y="233407"/>
                </a:lnTo>
                <a:cubicBezTo>
                  <a:pt x="9798" y="212313"/>
                  <a:pt x="12728" y="191479"/>
                  <a:pt x="18505" y="171421"/>
                </a:cubicBezTo>
                <a:close/>
                <a:moveTo>
                  <a:pt x="9798" y="607493"/>
                </a:moveTo>
                <a:lnTo>
                  <a:pt x="9798" y="583855"/>
                </a:lnTo>
                <a:lnTo>
                  <a:pt x="457017" y="583855"/>
                </a:lnTo>
                <a:lnTo>
                  <a:pt x="457017" y="607493"/>
                </a:lnTo>
                <a:lnTo>
                  <a:pt x="9798" y="607493"/>
                </a:lnTo>
                <a:close/>
              </a:path>
            </a:pathLst>
          </a:custGeom>
          <a:solidFill>
            <a:schemeClr val="accent2"/>
          </a:solidFill>
          <a:ln w="1200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7AD2B653-ACA7-962E-952E-0E651A690C8A}"/>
              </a:ext>
            </a:extLst>
          </p:cNvPr>
          <p:cNvSpPr/>
          <p:nvPr/>
        </p:nvSpPr>
        <p:spPr>
          <a:xfrm>
            <a:off x="990600" y="582501"/>
            <a:ext cx="6341144" cy="4139737"/>
          </a:xfrm>
          <a:prstGeom prst="foldedCorner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AD24164-896C-F3B9-A3EC-C23B1774D584}"/>
              </a:ext>
            </a:extLst>
          </p:cNvPr>
          <p:cNvGrpSpPr/>
          <p:nvPr/>
        </p:nvGrpSpPr>
        <p:grpSpPr>
          <a:xfrm>
            <a:off x="7688812" y="1491270"/>
            <a:ext cx="3011055" cy="2909375"/>
            <a:chOff x="6276691" y="1994992"/>
            <a:chExt cx="3500578" cy="3453505"/>
          </a:xfrm>
        </p:grpSpPr>
        <p:sp>
          <p:nvSpPr>
            <p:cNvPr id="4" name="Kubus 3">
              <a:extLst>
                <a:ext uri="{FF2B5EF4-FFF2-40B4-BE49-F238E27FC236}">
                  <a16:creationId xmlns:a16="http://schemas.microsoft.com/office/drawing/2014/main" id="{EFB0D22F-B48C-8820-6713-2EE324F8359F}"/>
                </a:ext>
              </a:extLst>
            </p:cNvPr>
            <p:cNvSpPr/>
            <p:nvPr/>
          </p:nvSpPr>
          <p:spPr>
            <a:xfrm>
              <a:off x="6276691" y="2031042"/>
              <a:ext cx="3472872" cy="3417455"/>
            </a:xfrm>
            <a:custGeom>
              <a:avLst/>
              <a:gdLst>
                <a:gd name="connsiteX0" fmla="*/ 0 w 3472872"/>
                <a:gd name="connsiteY0" fmla="*/ 854364 h 3417455"/>
                <a:gd name="connsiteX1" fmla="*/ 497517 w 3472872"/>
                <a:gd name="connsiteY1" fmla="*/ 854364 h 3417455"/>
                <a:gd name="connsiteX2" fmla="*/ 1047403 w 3472872"/>
                <a:gd name="connsiteY2" fmla="*/ 854364 h 3417455"/>
                <a:gd name="connsiteX3" fmla="*/ 1623475 w 3472872"/>
                <a:gd name="connsiteY3" fmla="*/ 854364 h 3417455"/>
                <a:gd name="connsiteX4" fmla="*/ 2618508 w 3472872"/>
                <a:gd name="connsiteY4" fmla="*/ 854364 h 3417455"/>
                <a:gd name="connsiteX5" fmla="*/ 2618508 w 3472872"/>
                <a:gd name="connsiteY5" fmla="*/ 1366982 h 3417455"/>
                <a:gd name="connsiteX6" fmla="*/ 2618508 w 3472872"/>
                <a:gd name="connsiteY6" fmla="*/ 1802708 h 3417455"/>
                <a:gd name="connsiteX7" fmla="*/ 2618508 w 3472872"/>
                <a:gd name="connsiteY7" fmla="*/ 2238433 h 3417455"/>
                <a:gd name="connsiteX8" fmla="*/ 2618508 w 3472872"/>
                <a:gd name="connsiteY8" fmla="*/ 2802313 h 3417455"/>
                <a:gd name="connsiteX9" fmla="*/ 2618508 w 3472872"/>
                <a:gd name="connsiteY9" fmla="*/ 3417455 h 3417455"/>
                <a:gd name="connsiteX10" fmla="*/ 2120991 w 3472872"/>
                <a:gd name="connsiteY10" fmla="*/ 3417455 h 3417455"/>
                <a:gd name="connsiteX11" fmla="*/ 1649660 w 3472872"/>
                <a:gd name="connsiteY11" fmla="*/ 3417455 h 3417455"/>
                <a:gd name="connsiteX12" fmla="*/ 1099773 w 3472872"/>
                <a:gd name="connsiteY12" fmla="*/ 3417455 h 3417455"/>
                <a:gd name="connsiteX13" fmla="*/ 628442 w 3472872"/>
                <a:gd name="connsiteY13" fmla="*/ 3417455 h 3417455"/>
                <a:gd name="connsiteX14" fmla="*/ 0 w 3472872"/>
                <a:gd name="connsiteY14" fmla="*/ 3417455 h 3417455"/>
                <a:gd name="connsiteX15" fmla="*/ 0 w 3472872"/>
                <a:gd name="connsiteY15" fmla="*/ 2853575 h 3417455"/>
                <a:gd name="connsiteX16" fmla="*/ 0 w 3472872"/>
                <a:gd name="connsiteY16" fmla="*/ 2417850 h 3417455"/>
                <a:gd name="connsiteX17" fmla="*/ 0 w 3472872"/>
                <a:gd name="connsiteY17" fmla="*/ 1879600 h 3417455"/>
                <a:gd name="connsiteX18" fmla="*/ 0 w 3472872"/>
                <a:gd name="connsiteY18" fmla="*/ 1443875 h 3417455"/>
                <a:gd name="connsiteX19" fmla="*/ 0 w 3472872"/>
                <a:gd name="connsiteY19" fmla="*/ 854364 h 3417455"/>
                <a:gd name="connsiteX0" fmla="*/ 2618508 w 3472872"/>
                <a:gd name="connsiteY0" fmla="*/ 854364 h 3417455"/>
                <a:gd name="connsiteX1" fmla="*/ 2886209 w 3472872"/>
                <a:gd name="connsiteY1" fmla="*/ 586663 h 3417455"/>
                <a:gd name="connsiteX2" fmla="*/ 3179540 w 3472872"/>
                <a:gd name="connsiteY2" fmla="*/ 293332 h 3417455"/>
                <a:gd name="connsiteX3" fmla="*/ 3472872 w 3472872"/>
                <a:gd name="connsiteY3" fmla="*/ 0 h 3417455"/>
                <a:gd name="connsiteX4" fmla="*/ 3472872 w 3472872"/>
                <a:gd name="connsiteY4" fmla="*/ 486987 h 3417455"/>
                <a:gd name="connsiteX5" fmla="*/ 3472872 w 3472872"/>
                <a:gd name="connsiteY5" fmla="*/ 999605 h 3417455"/>
                <a:gd name="connsiteX6" fmla="*/ 3472872 w 3472872"/>
                <a:gd name="connsiteY6" fmla="*/ 1537855 h 3417455"/>
                <a:gd name="connsiteX7" fmla="*/ 3472872 w 3472872"/>
                <a:gd name="connsiteY7" fmla="*/ 2024842 h 3417455"/>
                <a:gd name="connsiteX8" fmla="*/ 3472872 w 3472872"/>
                <a:gd name="connsiteY8" fmla="*/ 2563091 h 3417455"/>
                <a:gd name="connsiteX9" fmla="*/ 3205171 w 3472872"/>
                <a:gd name="connsiteY9" fmla="*/ 2830792 h 3417455"/>
                <a:gd name="connsiteX10" fmla="*/ 2928927 w 3472872"/>
                <a:gd name="connsiteY10" fmla="*/ 3107036 h 3417455"/>
                <a:gd name="connsiteX11" fmla="*/ 2618508 w 3472872"/>
                <a:gd name="connsiteY11" fmla="*/ 3417455 h 3417455"/>
                <a:gd name="connsiteX12" fmla="*/ 2618508 w 3472872"/>
                <a:gd name="connsiteY12" fmla="*/ 2879206 h 3417455"/>
                <a:gd name="connsiteX13" fmla="*/ 2618508 w 3472872"/>
                <a:gd name="connsiteY13" fmla="*/ 2340957 h 3417455"/>
                <a:gd name="connsiteX14" fmla="*/ 2618508 w 3472872"/>
                <a:gd name="connsiteY14" fmla="*/ 1777077 h 3417455"/>
                <a:gd name="connsiteX15" fmla="*/ 2618508 w 3472872"/>
                <a:gd name="connsiteY15" fmla="*/ 854364 h 3417455"/>
                <a:gd name="connsiteX0" fmla="*/ 0 w 3472872"/>
                <a:gd name="connsiteY0" fmla="*/ 854364 h 3417455"/>
                <a:gd name="connsiteX1" fmla="*/ 259157 w 3472872"/>
                <a:gd name="connsiteY1" fmla="*/ 595207 h 3417455"/>
                <a:gd name="connsiteX2" fmla="*/ 561032 w 3472872"/>
                <a:gd name="connsiteY2" fmla="*/ 293332 h 3417455"/>
                <a:gd name="connsiteX3" fmla="*/ 854364 w 3472872"/>
                <a:gd name="connsiteY3" fmla="*/ 0 h 3417455"/>
                <a:gd name="connsiteX4" fmla="*/ 1404251 w 3472872"/>
                <a:gd name="connsiteY4" fmla="*/ 0 h 3417455"/>
                <a:gd name="connsiteX5" fmla="*/ 1927952 w 3472872"/>
                <a:gd name="connsiteY5" fmla="*/ 0 h 3417455"/>
                <a:gd name="connsiteX6" fmla="*/ 2451654 w 3472872"/>
                <a:gd name="connsiteY6" fmla="*/ 0 h 3417455"/>
                <a:gd name="connsiteX7" fmla="*/ 2949170 w 3472872"/>
                <a:gd name="connsiteY7" fmla="*/ 0 h 3417455"/>
                <a:gd name="connsiteX8" fmla="*/ 3472872 w 3472872"/>
                <a:gd name="connsiteY8" fmla="*/ 0 h 3417455"/>
                <a:gd name="connsiteX9" fmla="*/ 3170997 w 3472872"/>
                <a:gd name="connsiteY9" fmla="*/ 301875 h 3417455"/>
                <a:gd name="connsiteX10" fmla="*/ 2869121 w 3472872"/>
                <a:gd name="connsiteY10" fmla="*/ 603751 h 3417455"/>
                <a:gd name="connsiteX11" fmla="*/ 2618508 w 3472872"/>
                <a:gd name="connsiteY11" fmla="*/ 854364 h 3417455"/>
                <a:gd name="connsiteX12" fmla="*/ 2173362 w 3472872"/>
                <a:gd name="connsiteY12" fmla="*/ 854364 h 3417455"/>
                <a:gd name="connsiteX13" fmla="*/ 1597290 w 3472872"/>
                <a:gd name="connsiteY13" fmla="*/ 854364 h 3417455"/>
                <a:gd name="connsiteX14" fmla="*/ 1099773 w 3472872"/>
                <a:gd name="connsiteY14" fmla="*/ 854364 h 3417455"/>
                <a:gd name="connsiteX15" fmla="*/ 576072 w 3472872"/>
                <a:gd name="connsiteY15" fmla="*/ 854364 h 3417455"/>
                <a:gd name="connsiteX16" fmla="*/ 0 w 3472872"/>
                <a:gd name="connsiteY16" fmla="*/ 854364 h 3417455"/>
                <a:gd name="connsiteX0" fmla="*/ 0 w 3472872"/>
                <a:gd name="connsiteY0" fmla="*/ 854364 h 3417455"/>
                <a:gd name="connsiteX1" fmla="*/ 293332 w 3472872"/>
                <a:gd name="connsiteY1" fmla="*/ 561032 h 3417455"/>
                <a:gd name="connsiteX2" fmla="*/ 569576 w 3472872"/>
                <a:gd name="connsiteY2" fmla="*/ 284788 h 3417455"/>
                <a:gd name="connsiteX3" fmla="*/ 854364 w 3472872"/>
                <a:gd name="connsiteY3" fmla="*/ 0 h 3417455"/>
                <a:gd name="connsiteX4" fmla="*/ 1378066 w 3472872"/>
                <a:gd name="connsiteY4" fmla="*/ 0 h 3417455"/>
                <a:gd name="connsiteX5" fmla="*/ 1954137 w 3472872"/>
                <a:gd name="connsiteY5" fmla="*/ 0 h 3417455"/>
                <a:gd name="connsiteX6" fmla="*/ 2504024 w 3472872"/>
                <a:gd name="connsiteY6" fmla="*/ 0 h 3417455"/>
                <a:gd name="connsiteX7" fmla="*/ 3472872 w 3472872"/>
                <a:gd name="connsiteY7" fmla="*/ 0 h 3417455"/>
                <a:gd name="connsiteX8" fmla="*/ 3472872 w 3472872"/>
                <a:gd name="connsiteY8" fmla="*/ 435725 h 3417455"/>
                <a:gd name="connsiteX9" fmla="*/ 3472872 w 3472872"/>
                <a:gd name="connsiteY9" fmla="*/ 973975 h 3417455"/>
                <a:gd name="connsiteX10" fmla="*/ 3472872 w 3472872"/>
                <a:gd name="connsiteY10" fmla="*/ 1537855 h 3417455"/>
                <a:gd name="connsiteX11" fmla="*/ 3472872 w 3472872"/>
                <a:gd name="connsiteY11" fmla="*/ 2024842 h 3417455"/>
                <a:gd name="connsiteX12" fmla="*/ 3472872 w 3472872"/>
                <a:gd name="connsiteY12" fmla="*/ 2563091 h 3417455"/>
                <a:gd name="connsiteX13" fmla="*/ 3213715 w 3472872"/>
                <a:gd name="connsiteY13" fmla="*/ 2822248 h 3417455"/>
                <a:gd name="connsiteX14" fmla="*/ 2928927 w 3472872"/>
                <a:gd name="connsiteY14" fmla="*/ 3107036 h 3417455"/>
                <a:gd name="connsiteX15" fmla="*/ 2618508 w 3472872"/>
                <a:gd name="connsiteY15" fmla="*/ 3417455 h 3417455"/>
                <a:gd name="connsiteX16" fmla="*/ 2042436 w 3472872"/>
                <a:gd name="connsiteY16" fmla="*/ 3417455 h 3417455"/>
                <a:gd name="connsiteX17" fmla="*/ 1492550 w 3472872"/>
                <a:gd name="connsiteY17" fmla="*/ 3417455 h 3417455"/>
                <a:gd name="connsiteX18" fmla="*/ 942663 w 3472872"/>
                <a:gd name="connsiteY18" fmla="*/ 3417455 h 3417455"/>
                <a:gd name="connsiteX19" fmla="*/ 0 w 3472872"/>
                <a:gd name="connsiteY19" fmla="*/ 3417455 h 3417455"/>
                <a:gd name="connsiteX20" fmla="*/ 0 w 3472872"/>
                <a:gd name="connsiteY20" fmla="*/ 2904837 h 3417455"/>
                <a:gd name="connsiteX21" fmla="*/ 0 w 3472872"/>
                <a:gd name="connsiteY21" fmla="*/ 2392219 h 3417455"/>
                <a:gd name="connsiteX22" fmla="*/ 0 w 3472872"/>
                <a:gd name="connsiteY22" fmla="*/ 1905231 h 3417455"/>
                <a:gd name="connsiteX23" fmla="*/ 0 w 3472872"/>
                <a:gd name="connsiteY23" fmla="*/ 1443875 h 3417455"/>
                <a:gd name="connsiteX24" fmla="*/ 0 w 3472872"/>
                <a:gd name="connsiteY24" fmla="*/ 854364 h 3417455"/>
                <a:gd name="connsiteX25" fmla="*/ 0 w 3472872"/>
                <a:gd name="connsiteY25" fmla="*/ 854364 h 3417455"/>
                <a:gd name="connsiteX26" fmla="*/ 576072 w 3472872"/>
                <a:gd name="connsiteY26" fmla="*/ 854364 h 3417455"/>
                <a:gd name="connsiteX27" fmla="*/ 1047403 w 3472872"/>
                <a:gd name="connsiteY27" fmla="*/ 854364 h 3417455"/>
                <a:gd name="connsiteX28" fmla="*/ 1518735 w 3472872"/>
                <a:gd name="connsiteY28" fmla="*/ 854364 h 3417455"/>
                <a:gd name="connsiteX29" fmla="*/ 2042436 w 3472872"/>
                <a:gd name="connsiteY29" fmla="*/ 854364 h 3417455"/>
                <a:gd name="connsiteX30" fmla="*/ 2618508 w 3472872"/>
                <a:gd name="connsiteY30" fmla="*/ 854364 h 3417455"/>
                <a:gd name="connsiteX31" fmla="*/ 2886209 w 3472872"/>
                <a:gd name="connsiteY31" fmla="*/ 586663 h 3417455"/>
                <a:gd name="connsiteX32" fmla="*/ 3153909 w 3472872"/>
                <a:gd name="connsiteY32" fmla="*/ 318963 h 3417455"/>
                <a:gd name="connsiteX33" fmla="*/ 3472872 w 3472872"/>
                <a:gd name="connsiteY33" fmla="*/ 0 h 3417455"/>
                <a:gd name="connsiteX34" fmla="*/ 2618508 w 3472872"/>
                <a:gd name="connsiteY34" fmla="*/ 854364 h 3417455"/>
                <a:gd name="connsiteX35" fmla="*/ 2618508 w 3472872"/>
                <a:gd name="connsiteY35" fmla="*/ 1341351 h 3417455"/>
                <a:gd name="connsiteX36" fmla="*/ 2618508 w 3472872"/>
                <a:gd name="connsiteY36" fmla="*/ 1802708 h 3417455"/>
                <a:gd name="connsiteX37" fmla="*/ 2618508 w 3472872"/>
                <a:gd name="connsiteY37" fmla="*/ 2366588 h 3417455"/>
                <a:gd name="connsiteX38" fmla="*/ 2618508 w 3472872"/>
                <a:gd name="connsiteY38" fmla="*/ 2904837 h 3417455"/>
                <a:gd name="connsiteX39" fmla="*/ 2618508 w 3472872"/>
                <a:gd name="connsiteY39" fmla="*/ 3417455 h 341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72872" h="3417455" stroke="0" extrusionOk="0">
                  <a:moveTo>
                    <a:pt x="0" y="854364"/>
                  </a:moveTo>
                  <a:cubicBezTo>
                    <a:pt x="229481" y="820633"/>
                    <a:pt x="275075" y="896216"/>
                    <a:pt x="497517" y="854364"/>
                  </a:cubicBezTo>
                  <a:cubicBezTo>
                    <a:pt x="719959" y="812512"/>
                    <a:pt x="780601" y="884472"/>
                    <a:pt x="1047403" y="854364"/>
                  </a:cubicBezTo>
                  <a:cubicBezTo>
                    <a:pt x="1314205" y="824256"/>
                    <a:pt x="1451349" y="894074"/>
                    <a:pt x="1623475" y="854364"/>
                  </a:cubicBezTo>
                  <a:cubicBezTo>
                    <a:pt x="1795601" y="814654"/>
                    <a:pt x="2322263" y="961015"/>
                    <a:pt x="2618508" y="854364"/>
                  </a:cubicBezTo>
                  <a:cubicBezTo>
                    <a:pt x="2666616" y="1033687"/>
                    <a:pt x="2617036" y="1148821"/>
                    <a:pt x="2618508" y="1366982"/>
                  </a:cubicBezTo>
                  <a:cubicBezTo>
                    <a:pt x="2619980" y="1585143"/>
                    <a:pt x="2596903" y="1690034"/>
                    <a:pt x="2618508" y="1802708"/>
                  </a:cubicBezTo>
                  <a:cubicBezTo>
                    <a:pt x="2640113" y="1915382"/>
                    <a:pt x="2612006" y="2131377"/>
                    <a:pt x="2618508" y="2238433"/>
                  </a:cubicBezTo>
                  <a:cubicBezTo>
                    <a:pt x="2625010" y="2345490"/>
                    <a:pt x="2614600" y="2662868"/>
                    <a:pt x="2618508" y="2802313"/>
                  </a:cubicBezTo>
                  <a:cubicBezTo>
                    <a:pt x="2622416" y="2941758"/>
                    <a:pt x="2600357" y="3202490"/>
                    <a:pt x="2618508" y="3417455"/>
                  </a:cubicBezTo>
                  <a:cubicBezTo>
                    <a:pt x="2417641" y="3441128"/>
                    <a:pt x="2326484" y="3366970"/>
                    <a:pt x="2120991" y="3417455"/>
                  </a:cubicBezTo>
                  <a:cubicBezTo>
                    <a:pt x="1915498" y="3467940"/>
                    <a:pt x="1755503" y="3369150"/>
                    <a:pt x="1649660" y="3417455"/>
                  </a:cubicBezTo>
                  <a:cubicBezTo>
                    <a:pt x="1543817" y="3465760"/>
                    <a:pt x="1257139" y="3413040"/>
                    <a:pt x="1099773" y="3417455"/>
                  </a:cubicBezTo>
                  <a:cubicBezTo>
                    <a:pt x="942407" y="3421870"/>
                    <a:pt x="751221" y="3409521"/>
                    <a:pt x="628442" y="3417455"/>
                  </a:cubicBezTo>
                  <a:cubicBezTo>
                    <a:pt x="505663" y="3425389"/>
                    <a:pt x="276175" y="3356454"/>
                    <a:pt x="0" y="3417455"/>
                  </a:cubicBezTo>
                  <a:cubicBezTo>
                    <a:pt x="-39639" y="3271002"/>
                    <a:pt x="37247" y="3056624"/>
                    <a:pt x="0" y="2853575"/>
                  </a:cubicBezTo>
                  <a:cubicBezTo>
                    <a:pt x="-37247" y="2650526"/>
                    <a:pt x="31111" y="2561512"/>
                    <a:pt x="0" y="2417850"/>
                  </a:cubicBezTo>
                  <a:cubicBezTo>
                    <a:pt x="-31111" y="2274188"/>
                    <a:pt x="1782" y="2026378"/>
                    <a:pt x="0" y="1879600"/>
                  </a:cubicBezTo>
                  <a:cubicBezTo>
                    <a:pt x="-1782" y="1732822"/>
                    <a:pt x="16607" y="1570242"/>
                    <a:pt x="0" y="1443875"/>
                  </a:cubicBezTo>
                  <a:cubicBezTo>
                    <a:pt x="-16607" y="1317508"/>
                    <a:pt x="14803" y="1021386"/>
                    <a:pt x="0" y="854364"/>
                  </a:cubicBezTo>
                  <a:close/>
                </a:path>
                <a:path w="3472872" h="3417455" fill="darkenLess" stroke="0" extrusionOk="0">
                  <a:moveTo>
                    <a:pt x="2618508" y="854364"/>
                  </a:moveTo>
                  <a:cubicBezTo>
                    <a:pt x="2684465" y="737463"/>
                    <a:pt x="2799734" y="720690"/>
                    <a:pt x="2886209" y="586663"/>
                  </a:cubicBezTo>
                  <a:cubicBezTo>
                    <a:pt x="2972684" y="452636"/>
                    <a:pt x="3086413" y="453105"/>
                    <a:pt x="3179540" y="293332"/>
                  </a:cubicBezTo>
                  <a:cubicBezTo>
                    <a:pt x="3272667" y="133559"/>
                    <a:pt x="3386839" y="131290"/>
                    <a:pt x="3472872" y="0"/>
                  </a:cubicBezTo>
                  <a:cubicBezTo>
                    <a:pt x="3486558" y="171932"/>
                    <a:pt x="3471872" y="366320"/>
                    <a:pt x="3472872" y="486987"/>
                  </a:cubicBezTo>
                  <a:cubicBezTo>
                    <a:pt x="3473872" y="607654"/>
                    <a:pt x="3420898" y="785361"/>
                    <a:pt x="3472872" y="999605"/>
                  </a:cubicBezTo>
                  <a:cubicBezTo>
                    <a:pt x="3524846" y="1213849"/>
                    <a:pt x="3431528" y="1352174"/>
                    <a:pt x="3472872" y="1537855"/>
                  </a:cubicBezTo>
                  <a:cubicBezTo>
                    <a:pt x="3514216" y="1723536"/>
                    <a:pt x="3459065" y="1896847"/>
                    <a:pt x="3472872" y="2024842"/>
                  </a:cubicBezTo>
                  <a:cubicBezTo>
                    <a:pt x="3486679" y="2152837"/>
                    <a:pt x="3426616" y="2449815"/>
                    <a:pt x="3472872" y="2563091"/>
                  </a:cubicBezTo>
                  <a:cubicBezTo>
                    <a:pt x="3400218" y="2669715"/>
                    <a:pt x="3294488" y="2678616"/>
                    <a:pt x="3205171" y="2830792"/>
                  </a:cubicBezTo>
                  <a:cubicBezTo>
                    <a:pt x="3115854" y="2982968"/>
                    <a:pt x="2993792" y="2981254"/>
                    <a:pt x="2928927" y="3107036"/>
                  </a:cubicBezTo>
                  <a:cubicBezTo>
                    <a:pt x="2864062" y="3232818"/>
                    <a:pt x="2738064" y="3294705"/>
                    <a:pt x="2618508" y="3417455"/>
                  </a:cubicBezTo>
                  <a:cubicBezTo>
                    <a:pt x="2597709" y="3204381"/>
                    <a:pt x="2646283" y="3090740"/>
                    <a:pt x="2618508" y="2879206"/>
                  </a:cubicBezTo>
                  <a:cubicBezTo>
                    <a:pt x="2590733" y="2667672"/>
                    <a:pt x="2619293" y="2480222"/>
                    <a:pt x="2618508" y="2340957"/>
                  </a:cubicBezTo>
                  <a:cubicBezTo>
                    <a:pt x="2617723" y="2201692"/>
                    <a:pt x="2645969" y="1944084"/>
                    <a:pt x="2618508" y="1777077"/>
                  </a:cubicBezTo>
                  <a:cubicBezTo>
                    <a:pt x="2591047" y="1610070"/>
                    <a:pt x="2703855" y="1281398"/>
                    <a:pt x="2618508" y="854364"/>
                  </a:cubicBezTo>
                  <a:close/>
                </a:path>
                <a:path w="3472872" h="3417455" fill="lightenLess" stroke="0" extrusionOk="0">
                  <a:moveTo>
                    <a:pt x="0" y="854364"/>
                  </a:moveTo>
                  <a:cubicBezTo>
                    <a:pt x="93404" y="752184"/>
                    <a:pt x="203307" y="666462"/>
                    <a:pt x="259157" y="595207"/>
                  </a:cubicBezTo>
                  <a:cubicBezTo>
                    <a:pt x="315007" y="523952"/>
                    <a:pt x="418684" y="439480"/>
                    <a:pt x="561032" y="293332"/>
                  </a:cubicBezTo>
                  <a:cubicBezTo>
                    <a:pt x="703380" y="147184"/>
                    <a:pt x="736807" y="168575"/>
                    <a:pt x="854364" y="0"/>
                  </a:cubicBezTo>
                  <a:cubicBezTo>
                    <a:pt x="1095776" y="-26796"/>
                    <a:pt x="1266918" y="29383"/>
                    <a:pt x="1404251" y="0"/>
                  </a:cubicBezTo>
                  <a:cubicBezTo>
                    <a:pt x="1541584" y="-29383"/>
                    <a:pt x="1672985" y="9932"/>
                    <a:pt x="1927952" y="0"/>
                  </a:cubicBezTo>
                  <a:cubicBezTo>
                    <a:pt x="2182919" y="-9932"/>
                    <a:pt x="2233224" y="22197"/>
                    <a:pt x="2451654" y="0"/>
                  </a:cubicBezTo>
                  <a:cubicBezTo>
                    <a:pt x="2670084" y="-22197"/>
                    <a:pt x="2752119" y="261"/>
                    <a:pt x="2949170" y="0"/>
                  </a:cubicBezTo>
                  <a:cubicBezTo>
                    <a:pt x="3146221" y="-261"/>
                    <a:pt x="3221603" y="44738"/>
                    <a:pt x="3472872" y="0"/>
                  </a:cubicBezTo>
                  <a:cubicBezTo>
                    <a:pt x="3344422" y="166745"/>
                    <a:pt x="3287445" y="179529"/>
                    <a:pt x="3170997" y="301875"/>
                  </a:cubicBezTo>
                  <a:cubicBezTo>
                    <a:pt x="3054549" y="424221"/>
                    <a:pt x="2958444" y="478747"/>
                    <a:pt x="2869121" y="603751"/>
                  </a:cubicBezTo>
                  <a:cubicBezTo>
                    <a:pt x="2779798" y="728755"/>
                    <a:pt x="2725909" y="734517"/>
                    <a:pt x="2618508" y="854364"/>
                  </a:cubicBezTo>
                  <a:cubicBezTo>
                    <a:pt x="2466018" y="883313"/>
                    <a:pt x="2281756" y="838667"/>
                    <a:pt x="2173362" y="854364"/>
                  </a:cubicBezTo>
                  <a:cubicBezTo>
                    <a:pt x="2064968" y="870061"/>
                    <a:pt x="1880002" y="793636"/>
                    <a:pt x="1597290" y="854364"/>
                  </a:cubicBezTo>
                  <a:cubicBezTo>
                    <a:pt x="1314578" y="915092"/>
                    <a:pt x="1264080" y="808460"/>
                    <a:pt x="1099773" y="854364"/>
                  </a:cubicBezTo>
                  <a:cubicBezTo>
                    <a:pt x="935466" y="900268"/>
                    <a:pt x="818321" y="840789"/>
                    <a:pt x="576072" y="854364"/>
                  </a:cubicBezTo>
                  <a:cubicBezTo>
                    <a:pt x="333823" y="867939"/>
                    <a:pt x="143503" y="821559"/>
                    <a:pt x="0" y="854364"/>
                  </a:cubicBezTo>
                  <a:close/>
                </a:path>
                <a:path w="3472872" h="3417455" fill="none" extrusionOk="0">
                  <a:moveTo>
                    <a:pt x="0" y="854364"/>
                  </a:moveTo>
                  <a:cubicBezTo>
                    <a:pt x="73465" y="740440"/>
                    <a:pt x="250778" y="639367"/>
                    <a:pt x="293332" y="561032"/>
                  </a:cubicBezTo>
                  <a:cubicBezTo>
                    <a:pt x="335886" y="482697"/>
                    <a:pt x="529351" y="360346"/>
                    <a:pt x="569576" y="284788"/>
                  </a:cubicBezTo>
                  <a:cubicBezTo>
                    <a:pt x="609801" y="209230"/>
                    <a:pt x="779225" y="81318"/>
                    <a:pt x="854364" y="0"/>
                  </a:cubicBezTo>
                  <a:cubicBezTo>
                    <a:pt x="1025712" y="-7888"/>
                    <a:pt x="1135470" y="44678"/>
                    <a:pt x="1378066" y="0"/>
                  </a:cubicBezTo>
                  <a:cubicBezTo>
                    <a:pt x="1620662" y="-44678"/>
                    <a:pt x="1688237" y="42039"/>
                    <a:pt x="1954137" y="0"/>
                  </a:cubicBezTo>
                  <a:cubicBezTo>
                    <a:pt x="2220037" y="-42039"/>
                    <a:pt x="2333826" y="9180"/>
                    <a:pt x="2504024" y="0"/>
                  </a:cubicBezTo>
                  <a:cubicBezTo>
                    <a:pt x="2674222" y="-9180"/>
                    <a:pt x="3004361" y="24395"/>
                    <a:pt x="3472872" y="0"/>
                  </a:cubicBezTo>
                  <a:cubicBezTo>
                    <a:pt x="3497904" y="137012"/>
                    <a:pt x="3442617" y="273660"/>
                    <a:pt x="3472872" y="435725"/>
                  </a:cubicBezTo>
                  <a:cubicBezTo>
                    <a:pt x="3503127" y="597791"/>
                    <a:pt x="3459763" y="780734"/>
                    <a:pt x="3472872" y="973975"/>
                  </a:cubicBezTo>
                  <a:cubicBezTo>
                    <a:pt x="3485981" y="1167216"/>
                    <a:pt x="3409410" y="1256456"/>
                    <a:pt x="3472872" y="1537855"/>
                  </a:cubicBezTo>
                  <a:cubicBezTo>
                    <a:pt x="3536334" y="1819254"/>
                    <a:pt x="3421303" y="1820503"/>
                    <a:pt x="3472872" y="2024842"/>
                  </a:cubicBezTo>
                  <a:cubicBezTo>
                    <a:pt x="3524441" y="2229181"/>
                    <a:pt x="3417735" y="2447471"/>
                    <a:pt x="3472872" y="2563091"/>
                  </a:cubicBezTo>
                  <a:cubicBezTo>
                    <a:pt x="3394132" y="2667045"/>
                    <a:pt x="3291544" y="2735996"/>
                    <a:pt x="3213715" y="2822248"/>
                  </a:cubicBezTo>
                  <a:cubicBezTo>
                    <a:pt x="3135886" y="2908500"/>
                    <a:pt x="3026893" y="2952102"/>
                    <a:pt x="2928927" y="3107036"/>
                  </a:cubicBezTo>
                  <a:cubicBezTo>
                    <a:pt x="2830961" y="3261970"/>
                    <a:pt x="2721458" y="3288723"/>
                    <a:pt x="2618508" y="3417455"/>
                  </a:cubicBezTo>
                  <a:cubicBezTo>
                    <a:pt x="2366218" y="3439246"/>
                    <a:pt x="2256315" y="3353120"/>
                    <a:pt x="2042436" y="3417455"/>
                  </a:cubicBezTo>
                  <a:cubicBezTo>
                    <a:pt x="1828557" y="3481790"/>
                    <a:pt x="1753886" y="3388508"/>
                    <a:pt x="1492550" y="3417455"/>
                  </a:cubicBezTo>
                  <a:cubicBezTo>
                    <a:pt x="1231214" y="3446402"/>
                    <a:pt x="1102588" y="3398825"/>
                    <a:pt x="942663" y="3417455"/>
                  </a:cubicBezTo>
                  <a:cubicBezTo>
                    <a:pt x="782738" y="3436085"/>
                    <a:pt x="451566" y="3409845"/>
                    <a:pt x="0" y="3417455"/>
                  </a:cubicBezTo>
                  <a:cubicBezTo>
                    <a:pt x="-54761" y="3256003"/>
                    <a:pt x="36712" y="3111533"/>
                    <a:pt x="0" y="2904837"/>
                  </a:cubicBezTo>
                  <a:cubicBezTo>
                    <a:pt x="-36712" y="2698141"/>
                    <a:pt x="24252" y="2532458"/>
                    <a:pt x="0" y="2392219"/>
                  </a:cubicBezTo>
                  <a:cubicBezTo>
                    <a:pt x="-24252" y="2251980"/>
                    <a:pt x="2419" y="2005268"/>
                    <a:pt x="0" y="1905231"/>
                  </a:cubicBezTo>
                  <a:cubicBezTo>
                    <a:pt x="-2419" y="1805194"/>
                    <a:pt x="49019" y="1589412"/>
                    <a:pt x="0" y="1443875"/>
                  </a:cubicBezTo>
                  <a:cubicBezTo>
                    <a:pt x="-49019" y="1298338"/>
                    <a:pt x="27328" y="1132103"/>
                    <a:pt x="0" y="854364"/>
                  </a:cubicBezTo>
                  <a:close/>
                  <a:moveTo>
                    <a:pt x="0" y="854364"/>
                  </a:moveTo>
                  <a:cubicBezTo>
                    <a:pt x="217785" y="789248"/>
                    <a:pt x="347018" y="878908"/>
                    <a:pt x="576072" y="854364"/>
                  </a:cubicBezTo>
                  <a:cubicBezTo>
                    <a:pt x="805126" y="829820"/>
                    <a:pt x="944088" y="896606"/>
                    <a:pt x="1047403" y="854364"/>
                  </a:cubicBezTo>
                  <a:cubicBezTo>
                    <a:pt x="1150718" y="812122"/>
                    <a:pt x="1361932" y="885876"/>
                    <a:pt x="1518735" y="854364"/>
                  </a:cubicBezTo>
                  <a:cubicBezTo>
                    <a:pt x="1675538" y="822852"/>
                    <a:pt x="1878283" y="907402"/>
                    <a:pt x="2042436" y="854364"/>
                  </a:cubicBezTo>
                  <a:cubicBezTo>
                    <a:pt x="2206589" y="801326"/>
                    <a:pt x="2336861" y="919503"/>
                    <a:pt x="2618508" y="854364"/>
                  </a:cubicBezTo>
                  <a:cubicBezTo>
                    <a:pt x="2659577" y="781324"/>
                    <a:pt x="2856617" y="674113"/>
                    <a:pt x="2886209" y="586663"/>
                  </a:cubicBezTo>
                  <a:cubicBezTo>
                    <a:pt x="2915801" y="499213"/>
                    <a:pt x="3059017" y="435114"/>
                    <a:pt x="3153909" y="318963"/>
                  </a:cubicBezTo>
                  <a:cubicBezTo>
                    <a:pt x="3248801" y="202812"/>
                    <a:pt x="3374926" y="128849"/>
                    <a:pt x="3472872" y="0"/>
                  </a:cubicBezTo>
                  <a:moveTo>
                    <a:pt x="2618508" y="854364"/>
                  </a:moveTo>
                  <a:cubicBezTo>
                    <a:pt x="2625662" y="1088508"/>
                    <a:pt x="2599924" y="1144960"/>
                    <a:pt x="2618508" y="1341351"/>
                  </a:cubicBezTo>
                  <a:cubicBezTo>
                    <a:pt x="2637092" y="1537742"/>
                    <a:pt x="2586299" y="1649874"/>
                    <a:pt x="2618508" y="1802708"/>
                  </a:cubicBezTo>
                  <a:cubicBezTo>
                    <a:pt x="2650717" y="1955542"/>
                    <a:pt x="2561417" y="2109382"/>
                    <a:pt x="2618508" y="2366588"/>
                  </a:cubicBezTo>
                  <a:cubicBezTo>
                    <a:pt x="2675599" y="2623794"/>
                    <a:pt x="2578173" y="2755372"/>
                    <a:pt x="2618508" y="2904837"/>
                  </a:cubicBezTo>
                  <a:cubicBezTo>
                    <a:pt x="2658843" y="3054302"/>
                    <a:pt x="2581871" y="3246636"/>
                    <a:pt x="2618508" y="3417455"/>
                  </a:cubicBezTo>
                </a:path>
                <a:path w="3472872" h="3417455" fill="none" stroke="0" extrusionOk="0">
                  <a:moveTo>
                    <a:pt x="0" y="854364"/>
                  </a:moveTo>
                  <a:cubicBezTo>
                    <a:pt x="55036" y="738980"/>
                    <a:pt x="202851" y="708209"/>
                    <a:pt x="276244" y="578120"/>
                  </a:cubicBezTo>
                  <a:cubicBezTo>
                    <a:pt x="349637" y="448031"/>
                    <a:pt x="522095" y="395673"/>
                    <a:pt x="569576" y="284788"/>
                  </a:cubicBezTo>
                  <a:cubicBezTo>
                    <a:pt x="617057" y="173903"/>
                    <a:pt x="789782" y="114633"/>
                    <a:pt x="854364" y="0"/>
                  </a:cubicBezTo>
                  <a:cubicBezTo>
                    <a:pt x="1089595" y="-29056"/>
                    <a:pt x="1177025" y="31646"/>
                    <a:pt x="1325695" y="0"/>
                  </a:cubicBezTo>
                  <a:cubicBezTo>
                    <a:pt x="1474365" y="-31646"/>
                    <a:pt x="1614197" y="8857"/>
                    <a:pt x="1797027" y="0"/>
                  </a:cubicBezTo>
                  <a:cubicBezTo>
                    <a:pt x="1979857" y="-8857"/>
                    <a:pt x="2090448" y="36278"/>
                    <a:pt x="2320728" y="0"/>
                  </a:cubicBezTo>
                  <a:cubicBezTo>
                    <a:pt x="2551008" y="-36278"/>
                    <a:pt x="2697705" y="56714"/>
                    <a:pt x="2896800" y="0"/>
                  </a:cubicBezTo>
                  <a:cubicBezTo>
                    <a:pt x="3095895" y="-56714"/>
                    <a:pt x="3185864" y="32793"/>
                    <a:pt x="3472872" y="0"/>
                  </a:cubicBezTo>
                  <a:cubicBezTo>
                    <a:pt x="3478647" y="162153"/>
                    <a:pt x="3418023" y="370217"/>
                    <a:pt x="3472872" y="512618"/>
                  </a:cubicBezTo>
                  <a:cubicBezTo>
                    <a:pt x="3527721" y="655019"/>
                    <a:pt x="3450577" y="891429"/>
                    <a:pt x="3472872" y="999605"/>
                  </a:cubicBezTo>
                  <a:cubicBezTo>
                    <a:pt x="3495167" y="1107781"/>
                    <a:pt x="3427556" y="1295577"/>
                    <a:pt x="3472872" y="1460962"/>
                  </a:cubicBezTo>
                  <a:cubicBezTo>
                    <a:pt x="3518188" y="1626347"/>
                    <a:pt x="3432878" y="1735995"/>
                    <a:pt x="3472872" y="1973580"/>
                  </a:cubicBezTo>
                  <a:cubicBezTo>
                    <a:pt x="3512866" y="2211165"/>
                    <a:pt x="3421064" y="2426299"/>
                    <a:pt x="3472872" y="2563091"/>
                  </a:cubicBezTo>
                  <a:cubicBezTo>
                    <a:pt x="3417515" y="2663443"/>
                    <a:pt x="3270157" y="2724751"/>
                    <a:pt x="3213715" y="2822248"/>
                  </a:cubicBezTo>
                  <a:cubicBezTo>
                    <a:pt x="3157273" y="2919745"/>
                    <a:pt x="3005870" y="3019576"/>
                    <a:pt x="2954558" y="3081405"/>
                  </a:cubicBezTo>
                  <a:cubicBezTo>
                    <a:pt x="2903246" y="3143234"/>
                    <a:pt x="2673183" y="3294131"/>
                    <a:pt x="2618508" y="3417455"/>
                  </a:cubicBezTo>
                  <a:cubicBezTo>
                    <a:pt x="2456905" y="3465545"/>
                    <a:pt x="2210428" y="3390113"/>
                    <a:pt x="2068621" y="3417455"/>
                  </a:cubicBezTo>
                  <a:cubicBezTo>
                    <a:pt x="1926814" y="3444797"/>
                    <a:pt x="1669150" y="3363460"/>
                    <a:pt x="1544920" y="3417455"/>
                  </a:cubicBezTo>
                  <a:cubicBezTo>
                    <a:pt x="1420690" y="3471450"/>
                    <a:pt x="1148170" y="3383590"/>
                    <a:pt x="968848" y="3417455"/>
                  </a:cubicBezTo>
                  <a:cubicBezTo>
                    <a:pt x="789526" y="3451320"/>
                    <a:pt x="721748" y="3397197"/>
                    <a:pt x="497517" y="3417455"/>
                  </a:cubicBezTo>
                  <a:cubicBezTo>
                    <a:pt x="273286" y="3437713"/>
                    <a:pt x="222831" y="3387388"/>
                    <a:pt x="0" y="3417455"/>
                  </a:cubicBezTo>
                  <a:cubicBezTo>
                    <a:pt x="-56300" y="3201369"/>
                    <a:pt x="56545" y="3004129"/>
                    <a:pt x="0" y="2853575"/>
                  </a:cubicBezTo>
                  <a:cubicBezTo>
                    <a:pt x="-56545" y="2703021"/>
                    <a:pt x="54120" y="2555013"/>
                    <a:pt x="0" y="2366588"/>
                  </a:cubicBezTo>
                  <a:cubicBezTo>
                    <a:pt x="-54120" y="2178163"/>
                    <a:pt x="23340" y="1999828"/>
                    <a:pt x="0" y="1879600"/>
                  </a:cubicBezTo>
                  <a:cubicBezTo>
                    <a:pt x="-23340" y="1759372"/>
                    <a:pt x="36369" y="1647690"/>
                    <a:pt x="0" y="1418244"/>
                  </a:cubicBezTo>
                  <a:cubicBezTo>
                    <a:pt x="-36369" y="1188798"/>
                    <a:pt x="59190" y="1129427"/>
                    <a:pt x="0" y="854364"/>
                  </a:cubicBezTo>
                  <a:close/>
                  <a:moveTo>
                    <a:pt x="0" y="854364"/>
                  </a:moveTo>
                  <a:cubicBezTo>
                    <a:pt x="174246" y="796688"/>
                    <a:pt x="289689" y="876946"/>
                    <a:pt x="576072" y="854364"/>
                  </a:cubicBezTo>
                  <a:cubicBezTo>
                    <a:pt x="862455" y="831782"/>
                    <a:pt x="867269" y="865485"/>
                    <a:pt x="1125958" y="854364"/>
                  </a:cubicBezTo>
                  <a:cubicBezTo>
                    <a:pt x="1384647" y="843243"/>
                    <a:pt x="1520211" y="916089"/>
                    <a:pt x="1649660" y="854364"/>
                  </a:cubicBezTo>
                  <a:cubicBezTo>
                    <a:pt x="1779109" y="792639"/>
                    <a:pt x="2368282" y="894651"/>
                    <a:pt x="2618508" y="854364"/>
                  </a:cubicBezTo>
                  <a:cubicBezTo>
                    <a:pt x="2695002" y="757091"/>
                    <a:pt x="2820039" y="674451"/>
                    <a:pt x="2903296" y="569576"/>
                  </a:cubicBezTo>
                  <a:cubicBezTo>
                    <a:pt x="2986553" y="464701"/>
                    <a:pt x="3102329" y="396060"/>
                    <a:pt x="3179540" y="293332"/>
                  </a:cubicBezTo>
                  <a:cubicBezTo>
                    <a:pt x="3256751" y="190604"/>
                    <a:pt x="3423413" y="103430"/>
                    <a:pt x="3472872" y="0"/>
                  </a:cubicBezTo>
                  <a:moveTo>
                    <a:pt x="2618508" y="854364"/>
                  </a:moveTo>
                  <a:cubicBezTo>
                    <a:pt x="2668119" y="975704"/>
                    <a:pt x="2604610" y="1216073"/>
                    <a:pt x="2618508" y="1366982"/>
                  </a:cubicBezTo>
                  <a:cubicBezTo>
                    <a:pt x="2632406" y="1517891"/>
                    <a:pt x="2604090" y="1712620"/>
                    <a:pt x="2618508" y="1905231"/>
                  </a:cubicBezTo>
                  <a:cubicBezTo>
                    <a:pt x="2632926" y="2097842"/>
                    <a:pt x="2582597" y="2181529"/>
                    <a:pt x="2618508" y="2443480"/>
                  </a:cubicBezTo>
                  <a:cubicBezTo>
                    <a:pt x="2654419" y="2705431"/>
                    <a:pt x="2596281" y="3114374"/>
                    <a:pt x="2618508" y="3417455"/>
                  </a:cubicBezTo>
                </a:path>
              </a:pathLst>
            </a:custGeom>
            <a:solidFill>
              <a:srgbClr val="FFC000">
                <a:alpha val="32941"/>
              </a:srgb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3433616538">
                    <a:prstGeom prst="cub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54B40441-F464-CD77-DFB5-9E49C04F5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327" y="1994992"/>
              <a:ext cx="0" cy="258624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4DFB6AB5-F9B6-93C5-EEA3-6C39CD8716F2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27" y="4581236"/>
              <a:ext cx="263294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0F194A9C-B9F3-A595-F5F0-6981306D7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691" y="4581236"/>
              <a:ext cx="858981" cy="83121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EE6407F4-9D79-5662-7CA0-3A4715EEB2D0}"/>
              </a:ext>
            </a:extLst>
          </p:cNvPr>
          <p:cNvSpPr txBox="1"/>
          <p:nvPr/>
        </p:nvSpPr>
        <p:spPr>
          <a:xfrm>
            <a:off x="990601" y="582500"/>
            <a:ext cx="5822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Naam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	 private set;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Hernoem(</a:t>
            </a:r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nieuweNaam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Naam = </a:t>
            </a:r>
            <a:r>
              <a:rPr lang="nl-BE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nieuweNaam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	</a:t>
            </a:r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Kubus 1">
            <a:extLst>
              <a:ext uri="{FF2B5EF4-FFF2-40B4-BE49-F238E27FC236}">
                <a16:creationId xmlns:a16="http://schemas.microsoft.com/office/drawing/2014/main" id="{3E2CA681-B38A-BB94-AC24-93B820962108}"/>
              </a:ext>
            </a:extLst>
          </p:cNvPr>
          <p:cNvSpPr/>
          <p:nvPr/>
        </p:nvSpPr>
        <p:spPr>
          <a:xfrm>
            <a:off x="7845669" y="3524533"/>
            <a:ext cx="1456409" cy="792913"/>
          </a:xfrm>
          <a:prstGeom prst="cub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55B685B-39A7-0F17-79A3-0CDFA2DC8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986"/>
          <a:stretch/>
        </p:blipFill>
        <p:spPr>
          <a:xfrm>
            <a:off x="8439482" y="3554411"/>
            <a:ext cx="614913" cy="80340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7841E867-6CAE-551B-B784-E13E810373CB}"/>
              </a:ext>
            </a:extLst>
          </p:cNvPr>
          <p:cNvSpPr txBox="1"/>
          <p:nvPr/>
        </p:nvSpPr>
        <p:spPr>
          <a:xfrm>
            <a:off x="8464030" y="3241737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4774137C-8430-D044-7DF0-E75E78B31506}"/>
              </a:ext>
            </a:extLst>
          </p:cNvPr>
          <p:cNvSpPr/>
          <p:nvPr/>
        </p:nvSpPr>
        <p:spPr>
          <a:xfrm rot="5400000">
            <a:off x="8605145" y="4314982"/>
            <a:ext cx="321593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E06C7B85-FE72-D582-BAD8-4FAE3AA9ED88}"/>
              </a:ext>
            </a:extLst>
          </p:cNvPr>
          <p:cNvSpPr/>
          <p:nvPr/>
        </p:nvSpPr>
        <p:spPr>
          <a:xfrm rot="15039143">
            <a:off x="5294174" y="2494575"/>
            <a:ext cx="315905" cy="1841177"/>
          </a:xfrm>
          <a:custGeom>
            <a:avLst/>
            <a:gdLst>
              <a:gd name="connsiteX0" fmla="*/ 1475916 w 3231564"/>
              <a:gd name="connsiteY0" fmla="*/ 3209544 h 3209544"/>
              <a:gd name="connsiteX1" fmla="*/ 58596 w 3231564"/>
              <a:gd name="connsiteY1" fmla="*/ 2340864 h 3209544"/>
              <a:gd name="connsiteX2" fmla="*/ 3231564 w 3231564"/>
              <a:gd name="connsiteY2" fmla="*/ 0 h 32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564" h="3209544">
                <a:moveTo>
                  <a:pt x="1475916" y="3209544"/>
                </a:moveTo>
                <a:cubicBezTo>
                  <a:pt x="620952" y="3042666"/>
                  <a:pt x="-234012" y="2875788"/>
                  <a:pt x="58596" y="2340864"/>
                </a:cubicBezTo>
                <a:cubicBezTo>
                  <a:pt x="351204" y="1805940"/>
                  <a:pt x="1791384" y="902970"/>
                  <a:pt x="3231564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242AD93B-86DB-E366-091D-940B1B7E740D}"/>
              </a:ext>
            </a:extLst>
          </p:cNvPr>
          <p:cNvSpPr/>
          <p:nvPr/>
        </p:nvSpPr>
        <p:spPr>
          <a:xfrm rot="772422">
            <a:off x="2358981" y="1379543"/>
            <a:ext cx="803837" cy="1931377"/>
          </a:xfrm>
          <a:custGeom>
            <a:avLst/>
            <a:gdLst>
              <a:gd name="connsiteX0" fmla="*/ 1475916 w 3231564"/>
              <a:gd name="connsiteY0" fmla="*/ 3209544 h 3209544"/>
              <a:gd name="connsiteX1" fmla="*/ 58596 w 3231564"/>
              <a:gd name="connsiteY1" fmla="*/ 2340864 h 3209544"/>
              <a:gd name="connsiteX2" fmla="*/ 3231564 w 3231564"/>
              <a:gd name="connsiteY2" fmla="*/ 0 h 32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564" h="3209544">
                <a:moveTo>
                  <a:pt x="1475916" y="3209544"/>
                </a:moveTo>
                <a:cubicBezTo>
                  <a:pt x="620952" y="3042666"/>
                  <a:pt x="-234012" y="2875788"/>
                  <a:pt x="58596" y="2340864"/>
                </a:cubicBezTo>
                <a:cubicBezTo>
                  <a:pt x="351204" y="1805940"/>
                  <a:pt x="1791384" y="902970"/>
                  <a:pt x="3231564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4372A885-2F25-56F5-687F-2AF1E42EC363}"/>
              </a:ext>
            </a:extLst>
          </p:cNvPr>
          <p:cNvSpPr/>
          <p:nvPr/>
        </p:nvSpPr>
        <p:spPr>
          <a:xfrm rot="12594487">
            <a:off x="3538560" y="1390102"/>
            <a:ext cx="235350" cy="748261"/>
          </a:xfrm>
          <a:custGeom>
            <a:avLst/>
            <a:gdLst>
              <a:gd name="connsiteX0" fmla="*/ 1475916 w 3231564"/>
              <a:gd name="connsiteY0" fmla="*/ 3209544 h 3209544"/>
              <a:gd name="connsiteX1" fmla="*/ 58596 w 3231564"/>
              <a:gd name="connsiteY1" fmla="*/ 2340864 h 3209544"/>
              <a:gd name="connsiteX2" fmla="*/ 3231564 w 3231564"/>
              <a:gd name="connsiteY2" fmla="*/ 0 h 32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564" h="3209544">
                <a:moveTo>
                  <a:pt x="1475916" y="3209544"/>
                </a:moveTo>
                <a:cubicBezTo>
                  <a:pt x="620952" y="3042666"/>
                  <a:pt x="-234012" y="2875788"/>
                  <a:pt x="58596" y="2340864"/>
                </a:cubicBezTo>
                <a:cubicBezTo>
                  <a:pt x="351204" y="1805940"/>
                  <a:pt x="1791384" y="902970"/>
                  <a:pt x="3231564" y="0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33A10C5-B8E6-ED90-52D7-DD8932619DD4}"/>
              </a:ext>
            </a:extLst>
          </p:cNvPr>
          <p:cNvSpPr txBox="1"/>
          <p:nvPr/>
        </p:nvSpPr>
        <p:spPr>
          <a:xfrm>
            <a:off x="204296" y="85286"/>
            <a:ext cx="51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student1.Hernoem(“Mo Dams”);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3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69B6-E805-3930-B567-C768399F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B6FAC-DCC2-8ACA-5C83-A46C649B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B83D72-25F7-A941-76AE-C145E0C5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1117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76114946-3BFB-D471-E427-233CC1176E28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6DEAA3EC-D3D5-D1DD-9539-E9F1F2D67E2B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74DC681E-4A43-90A7-DA75-FE21176CB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A7FCC56-A9C8-BB4C-5FEC-2FB70872A6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FA7B4D22-9901-9097-1DA7-548EF490FF8B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D253B23-29CF-AFDE-4A7B-B973299C2200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43673328-7A8A-BB8D-5C34-7C7E183760C0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28005FFA-FE9E-DA97-7FC3-CA5524F8E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47DC9FF2-AF66-A3A3-DA55-F5471E36A3CD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4" name="Afbeelding 33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9E7C6FAA-6EC4-98C7-39C9-63F1F5F6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35" name="Tekstvak 34">
            <a:extLst>
              <a:ext uri="{FF2B5EF4-FFF2-40B4-BE49-F238E27FC236}">
                <a16:creationId xmlns:a16="http://schemas.microsoft.com/office/drawing/2014/main" id="{D3A89F26-F319-DC9C-09FA-4701194215F7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D07A940-9BAC-219A-D969-3CEDFC8B0328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D2D0267-A9E8-12A8-1FEE-846989B47E3E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F1332FA-CEAA-89D8-3410-C5F1AD930A3A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8C9635F6-FA92-AC0B-8373-00380A62C1E6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</p:spTree>
    <p:extLst>
      <p:ext uri="{BB962C8B-B14F-4D97-AF65-F5344CB8AC3E}">
        <p14:creationId xmlns:p14="http://schemas.microsoft.com/office/powerpoint/2010/main" val="3927489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1DBE-D100-8962-729F-D76CA6A1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EEAF9BE3-A8A3-A80B-4882-526D5BC9304A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9E45BDE-4DCC-8C6A-6F4F-B3254C75B4A9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6D7D4091-1063-B40E-2E1D-8B0A5A42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D9FE693-B33C-48AE-0D18-81232082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98C890DF-3822-C156-E48A-1B101F0963B1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D8250A3-E15A-93B8-CB29-45F348DF9108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6607FAF6-0710-1C86-5B6A-4D591C09BCC3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DC54A59-7824-7F51-111A-51B44DFA2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3A3D7996-8DBE-99B6-A0E4-CA2E69FD30AB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9D67199D-520C-06F0-1B14-1C42AB8EA69B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F4DAA80-3DEE-D938-C4CF-D90FA57A6220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AC5E3C8F-1494-A83C-DBB9-0A67A0CF62AE}"/>
              </a:ext>
            </a:extLst>
          </p:cNvPr>
          <p:cNvSpPr/>
          <p:nvPr/>
        </p:nvSpPr>
        <p:spPr>
          <a:xfrm>
            <a:off x="4043680" y="4795520"/>
            <a:ext cx="5201920" cy="833120"/>
          </a:xfrm>
          <a:custGeom>
            <a:avLst/>
            <a:gdLst>
              <a:gd name="connsiteX0" fmla="*/ 5201920 w 5201920"/>
              <a:gd name="connsiteY0" fmla="*/ 833120 h 833120"/>
              <a:gd name="connsiteX1" fmla="*/ 2712720 w 5201920"/>
              <a:gd name="connsiteY1" fmla="*/ 193040 h 833120"/>
              <a:gd name="connsiteX2" fmla="*/ 0 w 5201920"/>
              <a:gd name="connsiteY2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920" h="833120">
                <a:moveTo>
                  <a:pt x="5201920" y="833120"/>
                </a:moveTo>
                <a:cubicBezTo>
                  <a:pt x="4390813" y="582506"/>
                  <a:pt x="3579707" y="331893"/>
                  <a:pt x="2712720" y="193040"/>
                </a:cubicBezTo>
                <a:cubicBezTo>
                  <a:pt x="1845733" y="54187"/>
                  <a:pt x="585893" y="60960"/>
                  <a:pt x="0" y="0"/>
                </a:cubicBezTo>
              </a:path>
            </a:pathLst>
          </a:custGeom>
          <a:noFill/>
          <a:ln w="31750">
            <a:headEnd type="none" w="med" len="med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9B1B704B-AE9E-217B-BEE4-202B2590CC4B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98EC5FBE-84BF-5E6B-6725-A5DA29D4B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C9F3ECA-7CE1-5407-D833-A025FFEB6C4D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D5B0DE8-F162-BA66-872E-75A7FCCEEC09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</p:spTree>
    <p:extLst>
      <p:ext uri="{BB962C8B-B14F-4D97-AF65-F5344CB8AC3E}">
        <p14:creationId xmlns:p14="http://schemas.microsoft.com/office/powerpoint/2010/main" val="2568196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E07ED-0F78-B7E5-293B-B0E0DAA2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hoek 38">
            <a:extLst>
              <a:ext uri="{FF2B5EF4-FFF2-40B4-BE49-F238E27FC236}">
                <a16:creationId xmlns:a16="http://schemas.microsoft.com/office/drawing/2014/main" id="{9D432C71-262F-7EFA-0CAD-CC70AECFD702}"/>
              </a:ext>
            </a:extLst>
          </p:cNvPr>
          <p:cNvSpPr/>
          <p:nvPr/>
        </p:nvSpPr>
        <p:spPr>
          <a:xfrm>
            <a:off x="7477760" y="294640"/>
            <a:ext cx="3596640" cy="3938604"/>
          </a:xfrm>
          <a:prstGeom prst="rect">
            <a:avLst/>
          </a:prstGeom>
          <a:solidFill>
            <a:srgbClr val="FDF7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80D74BF0-FACD-2D81-776F-2FED9D8BA9E5}"/>
              </a:ext>
            </a:extLst>
          </p:cNvPr>
          <p:cNvSpPr/>
          <p:nvPr/>
        </p:nvSpPr>
        <p:spPr>
          <a:xfrm rot="11974997">
            <a:off x="1031584" y="4098942"/>
            <a:ext cx="2282942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fbeelding 22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5C1D7350-421C-C57D-4B9F-33E1E95A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8624635" y="5264915"/>
            <a:ext cx="1235114" cy="1005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CB0AB46-9309-1E5B-9278-A978A1B1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2065644" y="5102817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4665BFC3-A00A-57A4-AE9D-0500A16E829A}"/>
              </a:ext>
            </a:extLst>
          </p:cNvPr>
          <p:cNvSpPr txBox="1"/>
          <p:nvPr/>
        </p:nvSpPr>
        <p:spPr>
          <a:xfrm>
            <a:off x="3275029" y="4193116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2A8D017-D505-557A-0F47-84A78BB1431D}"/>
              </a:ext>
            </a:extLst>
          </p:cNvPr>
          <p:cNvSpPr txBox="1"/>
          <p:nvPr/>
        </p:nvSpPr>
        <p:spPr>
          <a:xfrm>
            <a:off x="2218389" y="4838513"/>
            <a:ext cx="62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SET</a:t>
            </a:r>
          </a:p>
        </p:txBody>
      </p:sp>
      <p:sp>
        <p:nvSpPr>
          <p:cNvPr id="31" name="Stroomdiagram: Gegevens 30">
            <a:extLst>
              <a:ext uri="{FF2B5EF4-FFF2-40B4-BE49-F238E27FC236}">
                <a16:creationId xmlns:a16="http://schemas.microsoft.com/office/drawing/2014/main" id="{04CAEB16-74A0-4B24-0747-6075802363C5}"/>
              </a:ext>
            </a:extLst>
          </p:cNvPr>
          <p:cNvSpPr/>
          <p:nvPr/>
        </p:nvSpPr>
        <p:spPr>
          <a:xfrm>
            <a:off x="1910080" y="5219470"/>
            <a:ext cx="9872356" cy="1246994"/>
          </a:xfrm>
          <a:custGeom>
            <a:avLst/>
            <a:gdLst>
              <a:gd name="connsiteX0" fmla="*/ 0 w 9872356"/>
              <a:gd name="connsiteY0" fmla="*/ 1246994 h 1246994"/>
              <a:gd name="connsiteX1" fmla="*/ 473873 w 9872356"/>
              <a:gd name="connsiteY1" fmla="*/ 947715 h 1246994"/>
              <a:gd name="connsiteX2" fmla="*/ 967491 w 9872356"/>
              <a:gd name="connsiteY2" fmla="*/ 635967 h 1246994"/>
              <a:gd name="connsiteX3" fmla="*/ 1461109 w 9872356"/>
              <a:gd name="connsiteY3" fmla="*/ 324218 h 1246994"/>
              <a:gd name="connsiteX4" fmla="*/ 1974471 w 9872356"/>
              <a:gd name="connsiteY4" fmla="*/ 0 h 1246994"/>
              <a:gd name="connsiteX5" fmla="*/ 2380648 w 9872356"/>
              <a:gd name="connsiteY5" fmla="*/ 0 h 1246994"/>
              <a:gd name="connsiteX6" fmla="*/ 3023761 w 9872356"/>
              <a:gd name="connsiteY6" fmla="*/ 0 h 1246994"/>
              <a:gd name="connsiteX7" fmla="*/ 3745854 w 9872356"/>
              <a:gd name="connsiteY7" fmla="*/ 0 h 1246994"/>
              <a:gd name="connsiteX8" fmla="*/ 4309988 w 9872356"/>
              <a:gd name="connsiteY8" fmla="*/ 0 h 1246994"/>
              <a:gd name="connsiteX9" fmla="*/ 4953102 w 9872356"/>
              <a:gd name="connsiteY9" fmla="*/ 0 h 1246994"/>
              <a:gd name="connsiteX10" fmla="*/ 5596215 w 9872356"/>
              <a:gd name="connsiteY10" fmla="*/ 0 h 1246994"/>
              <a:gd name="connsiteX11" fmla="*/ 6318308 w 9872356"/>
              <a:gd name="connsiteY11" fmla="*/ 0 h 1246994"/>
              <a:gd name="connsiteX12" fmla="*/ 6961421 w 9872356"/>
              <a:gd name="connsiteY12" fmla="*/ 0 h 1246994"/>
              <a:gd name="connsiteX13" fmla="*/ 7525556 w 9872356"/>
              <a:gd name="connsiteY13" fmla="*/ 0 h 1246994"/>
              <a:gd name="connsiteX14" fmla="*/ 8089691 w 9872356"/>
              <a:gd name="connsiteY14" fmla="*/ 0 h 1246994"/>
              <a:gd name="connsiteX15" fmla="*/ 8495867 w 9872356"/>
              <a:gd name="connsiteY15" fmla="*/ 0 h 1246994"/>
              <a:gd name="connsiteX16" fmla="*/ 9217960 w 9872356"/>
              <a:gd name="connsiteY16" fmla="*/ 0 h 1246994"/>
              <a:gd name="connsiteX17" fmla="*/ 9872356 w 9872356"/>
              <a:gd name="connsiteY17" fmla="*/ 0 h 1246994"/>
              <a:gd name="connsiteX18" fmla="*/ 9398483 w 9872356"/>
              <a:gd name="connsiteY18" fmla="*/ 299279 h 1246994"/>
              <a:gd name="connsiteX19" fmla="*/ 8964099 w 9872356"/>
              <a:gd name="connsiteY19" fmla="*/ 573617 h 1246994"/>
              <a:gd name="connsiteX20" fmla="*/ 8450736 w 9872356"/>
              <a:gd name="connsiteY20" fmla="*/ 897836 h 1246994"/>
              <a:gd name="connsiteX21" fmla="*/ 7897884 w 9872356"/>
              <a:gd name="connsiteY21" fmla="*/ 1246994 h 1246994"/>
              <a:gd name="connsiteX22" fmla="*/ 7175792 w 9872356"/>
              <a:gd name="connsiteY22" fmla="*/ 1246994 h 1246994"/>
              <a:gd name="connsiteX23" fmla="*/ 6848594 w 9872356"/>
              <a:gd name="connsiteY23" fmla="*/ 1246994 h 1246994"/>
              <a:gd name="connsiteX24" fmla="*/ 6126501 w 9872356"/>
              <a:gd name="connsiteY24" fmla="*/ 1246994 h 1246994"/>
              <a:gd name="connsiteX25" fmla="*/ 5562367 w 9872356"/>
              <a:gd name="connsiteY25" fmla="*/ 1246994 h 1246994"/>
              <a:gd name="connsiteX26" fmla="*/ 5235169 w 9872356"/>
              <a:gd name="connsiteY26" fmla="*/ 1246994 h 1246994"/>
              <a:gd name="connsiteX27" fmla="*/ 4907971 w 9872356"/>
              <a:gd name="connsiteY27" fmla="*/ 1246994 h 1246994"/>
              <a:gd name="connsiteX28" fmla="*/ 4185879 w 9872356"/>
              <a:gd name="connsiteY28" fmla="*/ 1246994 h 1246994"/>
              <a:gd name="connsiteX29" fmla="*/ 3621744 w 9872356"/>
              <a:gd name="connsiteY29" fmla="*/ 1246994 h 1246994"/>
              <a:gd name="connsiteX30" fmla="*/ 2978631 w 9872356"/>
              <a:gd name="connsiteY30" fmla="*/ 1246994 h 1246994"/>
              <a:gd name="connsiteX31" fmla="*/ 2414496 w 9872356"/>
              <a:gd name="connsiteY31" fmla="*/ 1246994 h 1246994"/>
              <a:gd name="connsiteX32" fmla="*/ 1929340 w 9872356"/>
              <a:gd name="connsiteY32" fmla="*/ 1246994 h 1246994"/>
              <a:gd name="connsiteX33" fmla="*/ 1207248 w 9872356"/>
              <a:gd name="connsiteY33" fmla="*/ 1246994 h 1246994"/>
              <a:gd name="connsiteX34" fmla="*/ 485156 w 9872356"/>
              <a:gd name="connsiteY34" fmla="*/ 1246994 h 1246994"/>
              <a:gd name="connsiteX35" fmla="*/ 0 w 9872356"/>
              <a:gd name="connsiteY35" fmla="*/ 1246994 h 1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872356" h="1246994" fill="none" extrusionOk="0">
                <a:moveTo>
                  <a:pt x="0" y="1246994"/>
                </a:moveTo>
                <a:cubicBezTo>
                  <a:pt x="80240" y="1148036"/>
                  <a:pt x="357504" y="1054249"/>
                  <a:pt x="473873" y="947715"/>
                </a:cubicBezTo>
                <a:cubicBezTo>
                  <a:pt x="590242" y="841181"/>
                  <a:pt x="875162" y="711044"/>
                  <a:pt x="967491" y="635967"/>
                </a:cubicBezTo>
                <a:cubicBezTo>
                  <a:pt x="1059820" y="560890"/>
                  <a:pt x="1276883" y="490923"/>
                  <a:pt x="1461109" y="324218"/>
                </a:cubicBezTo>
                <a:cubicBezTo>
                  <a:pt x="1645335" y="157513"/>
                  <a:pt x="1823442" y="180500"/>
                  <a:pt x="1974471" y="0"/>
                </a:cubicBezTo>
                <a:cubicBezTo>
                  <a:pt x="2120595" y="-24681"/>
                  <a:pt x="2205400" y="39559"/>
                  <a:pt x="2380648" y="0"/>
                </a:cubicBezTo>
                <a:cubicBezTo>
                  <a:pt x="2555896" y="-39559"/>
                  <a:pt x="2750664" y="9946"/>
                  <a:pt x="3023761" y="0"/>
                </a:cubicBezTo>
                <a:cubicBezTo>
                  <a:pt x="3296858" y="-9946"/>
                  <a:pt x="3593230" y="70455"/>
                  <a:pt x="3745854" y="0"/>
                </a:cubicBezTo>
                <a:cubicBezTo>
                  <a:pt x="3898478" y="-70455"/>
                  <a:pt x="4130263" y="52242"/>
                  <a:pt x="4309988" y="0"/>
                </a:cubicBezTo>
                <a:cubicBezTo>
                  <a:pt x="4489713" y="-52242"/>
                  <a:pt x="4661157" y="29620"/>
                  <a:pt x="4953102" y="0"/>
                </a:cubicBezTo>
                <a:cubicBezTo>
                  <a:pt x="5245047" y="-29620"/>
                  <a:pt x="5290894" y="38036"/>
                  <a:pt x="5596215" y="0"/>
                </a:cubicBezTo>
                <a:cubicBezTo>
                  <a:pt x="5901536" y="-38036"/>
                  <a:pt x="6160826" y="27256"/>
                  <a:pt x="6318308" y="0"/>
                </a:cubicBezTo>
                <a:cubicBezTo>
                  <a:pt x="6475790" y="-27256"/>
                  <a:pt x="6697182" y="6404"/>
                  <a:pt x="6961421" y="0"/>
                </a:cubicBezTo>
                <a:cubicBezTo>
                  <a:pt x="7225660" y="-6404"/>
                  <a:pt x="7294307" y="56305"/>
                  <a:pt x="7525556" y="0"/>
                </a:cubicBezTo>
                <a:cubicBezTo>
                  <a:pt x="7756805" y="-56305"/>
                  <a:pt x="7851503" y="26280"/>
                  <a:pt x="8089691" y="0"/>
                </a:cubicBezTo>
                <a:cubicBezTo>
                  <a:pt x="8327879" y="-26280"/>
                  <a:pt x="8377754" y="38099"/>
                  <a:pt x="8495867" y="0"/>
                </a:cubicBezTo>
                <a:cubicBezTo>
                  <a:pt x="8613980" y="-38099"/>
                  <a:pt x="8879916" y="8291"/>
                  <a:pt x="9217960" y="0"/>
                </a:cubicBezTo>
                <a:cubicBezTo>
                  <a:pt x="9556004" y="-8291"/>
                  <a:pt x="9549002" y="15405"/>
                  <a:pt x="9872356" y="0"/>
                </a:cubicBezTo>
                <a:cubicBezTo>
                  <a:pt x="9652252" y="145603"/>
                  <a:pt x="9566088" y="139389"/>
                  <a:pt x="9398483" y="299279"/>
                </a:cubicBezTo>
                <a:cubicBezTo>
                  <a:pt x="9230877" y="459168"/>
                  <a:pt x="9110120" y="473249"/>
                  <a:pt x="8964099" y="573617"/>
                </a:cubicBezTo>
                <a:cubicBezTo>
                  <a:pt x="8818078" y="673985"/>
                  <a:pt x="8685642" y="733005"/>
                  <a:pt x="8450736" y="897836"/>
                </a:cubicBezTo>
                <a:cubicBezTo>
                  <a:pt x="8215829" y="1062667"/>
                  <a:pt x="8129381" y="1050119"/>
                  <a:pt x="7897884" y="1246994"/>
                </a:cubicBezTo>
                <a:cubicBezTo>
                  <a:pt x="7563767" y="1289488"/>
                  <a:pt x="7335797" y="1209406"/>
                  <a:pt x="7175792" y="1246994"/>
                </a:cubicBezTo>
                <a:cubicBezTo>
                  <a:pt x="7015787" y="1284582"/>
                  <a:pt x="6981969" y="1242650"/>
                  <a:pt x="6848594" y="1246994"/>
                </a:cubicBezTo>
                <a:cubicBezTo>
                  <a:pt x="6715219" y="1251338"/>
                  <a:pt x="6456854" y="1202894"/>
                  <a:pt x="6126501" y="1246994"/>
                </a:cubicBezTo>
                <a:cubicBezTo>
                  <a:pt x="5796148" y="1291094"/>
                  <a:pt x="5719289" y="1197008"/>
                  <a:pt x="5562367" y="1246994"/>
                </a:cubicBezTo>
                <a:cubicBezTo>
                  <a:pt x="5405445" y="1296980"/>
                  <a:pt x="5346834" y="1228419"/>
                  <a:pt x="5235169" y="1246994"/>
                </a:cubicBezTo>
                <a:cubicBezTo>
                  <a:pt x="5123504" y="1265569"/>
                  <a:pt x="5069969" y="1246128"/>
                  <a:pt x="4907971" y="1246994"/>
                </a:cubicBezTo>
                <a:cubicBezTo>
                  <a:pt x="4745973" y="1247860"/>
                  <a:pt x="4450860" y="1229597"/>
                  <a:pt x="4185879" y="1246994"/>
                </a:cubicBezTo>
                <a:cubicBezTo>
                  <a:pt x="3920898" y="1264391"/>
                  <a:pt x="3742690" y="1226049"/>
                  <a:pt x="3621744" y="1246994"/>
                </a:cubicBezTo>
                <a:cubicBezTo>
                  <a:pt x="3500798" y="1267939"/>
                  <a:pt x="3187418" y="1233483"/>
                  <a:pt x="2978631" y="1246994"/>
                </a:cubicBezTo>
                <a:cubicBezTo>
                  <a:pt x="2769844" y="1260505"/>
                  <a:pt x="2578118" y="1212718"/>
                  <a:pt x="2414496" y="1246994"/>
                </a:cubicBezTo>
                <a:cubicBezTo>
                  <a:pt x="2250875" y="1281270"/>
                  <a:pt x="2153894" y="1244079"/>
                  <a:pt x="1929340" y="1246994"/>
                </a:cubicBezTo>
                <a:cubicBezTo>
                  <a:pt x="1704786" y="1249909"/>
                  <a:pt x="1482464" y="1234075"/>
                  <a:pt x="1207248" y="1246994"/>
                </a:cubicBezTo>
                <a:cubicBezTo>
                  <a:pt x="932032" y="1259913"/>
                  <a:pt x="828123" y="1162249"/>
                  <a:pt x="485156" y="1246994"/>
                </a:cubicBezTo>
                <a:cubicBezTo>
                  <a:pt x="142189" y="1331739"/>
                  <a:pt x="144512" y="1218077"/>
                  <a:pt x="0" y="1246994"/>
                </a:cubicBezTo>
                <a:close/>
              </a:path>
              <a:path w="9872356" h="1246994" stroke="0" extrusionOk="0">
                <a:moveTo>
                  <a:pt x="0" y="1246994"/>
                </a:moveTo>
                <a:cubicBezTo>
                  <a:pt x="165472" y="1070058"/>
                  <a:pt x="258945" y="1148896"/>
                  <a:pt x="454128" y="960185"/>
                </a:cubicBezTo>
                <a:cubicBezTo>
                  <a:pt x="649311" y="771475"/>
                  <a:pt x="868654" y="770901"/>
                  <a:pt x="967491" y="635967"/>
                </a:cubicBezTo>
                <a:cubicBezTo>
                  <a:pt x="1066328" y="501033"/>
                  <a:pt x="1282024" y="473852"/>
                  <a:pt x="1421619" y="349158"/>
                </a:cubicBezTo>
                <a:cubicBezTo>
                  <a:pt x="1561215" y="224464"/>
                  <a:pt x="1711417" y="176918"/>
                  <a:pt x="1974471" y="0"/>
                </a:cubicBezTo>
                <a:cubicBezTo>
                  <a:pt x="2139962" y="-42537"/>
                  <a:pt x="2543466" y="59890"/>
                  <a:pt x="2696563" y="0"/>
                </a:cubicBezTo>
                <a:cubicBezTo>
                  <a:pt x="2849660" y="-59890"/>
                  <a:pt x="2946585" y="8050"/>
                  <a:pt x="3181719" y="0"/>
                </a:cubicBezTo>
                <a:cubicBezTo>
                  <a:pt x="3416853" y="-8050"/>
                  <a:pt x="3690536" y="16626"/>
                  <a:pt x="3824833" y="0"/>
                </a:cubicBezTo>
                <a:cubicBezTo>
                  <a:pt x="3959130" y="-16626"/>
                  <a:pt x="4072891" y="3382"/>
                  <a:pt x="4231010" y="0"/>
                </a:cubicBezTo>
                <a:cubicBezTo>
                  <a:pt x="4389129" y="-3382"/>
                  <a:pt x="4648751" y="12156"/>
                  <a:pt x="4874123" y="0"/>
                </a:cubicBezTo>
                <a:cubicBezTo>
                  <a:pt x="5099495" y="-12156"/>
                  <a:pt x="5151373" y="43173"/>
                  <a:pt x="5359279" y="0"/>
                </a:cubicBezTo>
                <a:cubicBezTo>
                  <a:pt x="5567185" y="-43173"/>
                  <a:pt x="5699529" y="7526"/>
                  <a:pt x="5923414" y="0"/>
                </a:cubicBezTo>
                <a:cubicBezTo>
                  <a:pt x="6147300" y="-7526"/>
                  <a:pt x="6360427" y="35256"/>
                  <a:pt x="6566527" y="0"/>
                </a:cubicBezTo>
                <a:cubicBezTo>
                  <a:pt x="6772627" y="-35256"/>
                  <a:pt x="6808147" y="23282"/>
                  <a:pt x="6972704" y="0"/>
                </a:cubicBezTo>
                <a:cubicBezTo>
                  <a:pt x="7137261" y="-23282"/>
                  <a:pt x="7418687" y="14585"/>
                  <a:pt x="7536839" y="0"/>
                </a:cubicBezTo>
                <a:cubicBezTo>
                  <a:pt x="7654991" y="-14585"/>
                  <a:pt x="7852696" y="29479"/>
                  <a:pt x="8100973" y="0"/>
                </a:cubicBezTo>
                <a:cubicBezTo>
                  <a:pt x="8349250" y="-29479"/>
                  <a:pt x="8582391" y="70108"/>
                  <a:pt x="8744087" y="0"/>
                </a:cubicBezTo>
                <a:cubicBezTo>
                  <a:pt x="8905783" y="-70108"/>
                  <a:pt x="9230137" y="38704"/>
                  <a:pt x="9387200" y="0"/>
                </a:cubicBezTo>
                <a:cubicBezTo>
                  <a:pt x="9544263" y="-38704"/>
                  <a:pt x="9658105" y="49093"/>
                  <a:pt x="9872356" y="0"/>
                </a:cubicBezTo>
                <a:cubicBezTo>
                  <a:pt x="9684587" y="166161"/>
                  <a:pt x="9553225" y="171724"/>
                  <a:pt x="9418227" y="286809"/>
                </a:cubicBezTo>
                <a:cubicBezTo>
                  <a:pt x="9283229" y="401894"/>
                  <a:pt x="9137485" y="441267"/>
                  <a:pt x="8944354" y="586087"/>
                </a:cubicBezTo>
                <a:cubicBezTo>
                  <a:pt x="8751223" y="730907"/>
                  <a:pt x="8609796" y="775783"/>
                  <a:pt x="8411247" y="922776"/>
                </a:cubicBezTo>
                <a:cubicBezTo>
                  <a:pt x="8212698" y="1069769"/>
                  <a:pt x="8076195" y="1050744"/>
                  <a:pt x="7897884" y="1246994"/>
                </a:cubicBezTo>
                <a:cubicBezTo>
                  <a:pt x="7753425" y="1260753"/>
                  <a:pt x="7550456" y="1222800"/>
                  <a:pt x="7412728" y="1246994"/>
                </a:cubicBezTo>
                <a:cubicBezTo>
                  <a:pt x="7275000" y="1271188"/>
                  <a:pt x="6867748" y="1188289"/>
                  <a:pt x="6690636" y="1246994"/>
                </a:cubicBezTo>
                <a:cubicBezTo>
                  <a:pt x="6513524" y="1305699"/>
                  <a:pt x="6364626" y="1236999"/>
                  <a:pt x="6126501" y="1246994"/>
                </a:cubicBezTo>
                <a:cubicBezTo>
                  <a:pt x="5888376" y="1256989"/>
                  <a:pt x="5882705" y="1202237"/>
                  <a:pt x="5720325" y="1246994"/>
                </a:cubicBezTo>
                <a:cubicBezTo>
                  <a:pt x="5557945" y="1291751"/>
                  <a:pt x="5534342" y="1223853"/>
                  <a:pt x="5393127" y="1246994"/>
                </a:cubicBezTo>
                <a:cubicBezTo>
                  <a:pt x="5251912" y="1270135"/>
                  <a:pt x="4888629" y="1207611"/>
                  <a:pt x="4750013" y="1246994"/>
                </a:cubicBezTo>
                <a:cubicBezTo>
                  <a:pt x="4611397" y="1286377"/>
                  <a:pt x="4364848" y="1163500"/>
                  <a:pt x="4027921" y="1246994"/>
                </a:cubicBezTo>
                <a:cubicBezTo>
                  <a:pt x="3690994" y="1330488"/>
                  <a:pt x="3730764" y="1235435"/>
                  <a:pt x="3621744" y="1246994"/>
                </a:cubicBezTo>
                <a:cubicBezTo>
                  <a:pt x="3512724" y="1258553"/>
                  <a:pt x="3266718" y="1246574"/>
                  <a:pt x="3136588" y="1246994"/>
                </a:cubicBezTo>
                <a:cubicBezTo>
                  <a:pt x="3006458" y="1247414"/>
                  <a:pt x="2634065" y="1197088"/>
                  <a:pt x="2493475" y="1246994"/>
                </a:cubicBezTo>
                <a:cubicBezTo>
                  <a:pt x="2352885" y="1296900"/>
                  <a:pt x="2149645" y="1238886"/>
                  <a:pt x="2008319" y="1246994"/>
                </a:cubicBezTo>
                <a:cubicBezTo>
                  <a:pt x="1866993" y="1255102"/>
                  <a:pt x="1732043" y="1218708"/>
                  <a:pt x="1602142" y="1246994"/>
                </a:cubicBezTo>
                <a:cubicBezTo>
                  <a:pt x="1472241" y="1275280"/>
                  <a:pt x="1121529" y="1183322"/>
                  <a:pt x="959029" y="1246994"/>
                </a:cubicBezTo>
                <a:cubicBezTo>
                  <a:pt x="796529" y="1310666"/>
                  <a:pt x="369084" y="1146949"/>
                  <a:pt x="0" y="1246994"/>
                </a:cubicBezTo>
                <a:close/>
              </a:path>
            </a:pathLst>
          </a:custGeom>
          <a:solidFill>
            <a:srgbClr val="FFC000">
              <a:alpha val="32941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560845372">
                  <a:prstGeom prst="flowChartInputOut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B2DF97B-49A6-3014-D047-318D25CF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986"/>
          <a:stretch/>
        </p:blipFill>
        <p:spPr>
          <a:xfrm>
            <a:off x="3101964" y="4462572"/>
            <a:ext cx="870596" cy="113745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3" name="Pijl: rechts 32">
            <a:extLst>
              <a:ext uri="{FF2B5EF4-FFF2-40B4-BE49-F238E27FC236}">
                <a16:creationId xmlns:a16="http://schemas.microsoft.com/office/drawing/2014/main" id="{F18A2119-AF65-340E-62CF-5596B62D4835}"/>
              </a:ext>
            </a:extLst>
          </p:cNvPr>
          <p:cNvSpPr/>
          <p:nvPr/>
        </p:nvSpPr>
        <p:spPr>
          <a:xfrm rot="1099079">
            <a:off x="247026" y="5066535"/>
            <a:ext cx="1954647" cy="4929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8582F69-F2BC-8DDD-60B7-4F999C9A56DE}"/>
              </a:ext>
            </a:extLst>
          </p:cNvPr>
          <p:cNvSpPr txBox="1"/>
          <p:nvPr/>
        </p:nvSpPr>
        <p:spPr>
          <a:xfrm>
            <a:off x="7015480" y="95975"/>
            <a:ext cx="6534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 = 1;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nl-BE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E797A2C-988C-AF0B-5AD3-186E094E8D59}"/>
              </a:ext>
            </a:extLst>
          </p:cNvPr>
          <p:cNvSpPr txBox="1"/>
          <p:nvPr/>
        </p:nvSpPr>
        <p:spPr>
          <a:xfrm>
            <a:off x="7015480" y="1093923"/>
            <a:ext cx="4058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zijde;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endParaRPr lang="nl-BE" sz="18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zijde = </a:t>
            </a:r>
            <a:r>
              <a:rPr lang="nl-BE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42D3905-13A5-D37C-4953-93DCCC574BA8}"/>
              </a:ext>
            </a:extLst>
          </p:cNvPr>
          <p:cNvCxnSpPr>
            <a:cxnSpLocks/>
          </p:cNvCxnSpPr>
          <p:nvPr/>
        </p:nvCxnSpPr>
        <p:spPr>
          <a:xfrm>
            <a:off x="3101964" y="5717682"/>
            <a:ext cx="246571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71FFE903-DD46-D029-0547-CB4DF457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3"/>
          <a:stretch/>
        </p:blipFill>
        <p:spPr>
          <a:xfrm>
            <a:off x="4103651" y="5717682"/>
            <a:ext cx="679143" cy="5530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13242A8-0532-2B33-FB4A-821F09CE44BA}"/>
              </a:ext>
            </a:extLst>
          </p:cNvPr>
          <p:cNvSpPr txBox="1"/>
          <p:nvPr/>
        </p:nvSpPr>
        <p:spPr>
          <a:xfrm>
            <a:off x="3939898" y="612354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nl-BE" sz="2400" b="1" dirty="0">
              <a:solidFill>
                <a:schemeClr val="tx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2415B-E794-301A-C504-72E1D44BA8C8}"/>
              </a:ext>
            </a:extLst>
          </p:cNvPr>
          <p:cNvSpPr/>
          <p:nvPr/>
        </p:nvSpPr>
        <p:spPr>
          <a:xfrm>
            <a:off x="2631440" y="5873705"/>
            <a:ext cx="1472211" cy="194405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949123F4-7ED4-3CD8-E75C-9FF7D73701C2}"/>
              </a:ext>
            </a:extLst>
          </p:cNvPr>
          <p:cNvSpPr/>
          <p:nvPr/>
        </p:nvSpPr>
        <p:spPr>
          <a:xfrm>
            <a:off x="4743872" y="5631339"/>
            <a:ext cx="4011854" cy="289196"/>
          </a:xfrm>
          <a:custGeom>
            <a:avLst/>
            <a:gdLst>
              <a:gd name="connsiteX0" fmla="*/ 0 w 1595120"/>
              <a:gd name="connsiteY0" fmla="*/ 212134 h 212134"/>
              <a:gd name="connsiteX1" fmla="*/ 904240 w 1595120"/>
              <a:gd name="connsiteY1" fmla="*/ 8934 h 212134"/>
              <a:gd name="connsiteX2" fmla="*/ 1595120 w 1595120"/>
              <a:gd name="connsiteY2" fmla="*/ 49574 h 21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212134">
                <a:moveTo>
                  <a:pt x="0" y="212134"/>
                </a:moveTo>
                <a:cubicBezTo>
                  <a:pt x="319193" y="124080"/>
                  <a:pt x="638387" y="36027"/>
                  <a:pt x="904240" y="8934"/>
                </a:cubicBezTo>
                <a:cubicBezTo>
                  <a:pt x="1170093" y="-18159"/>
                  <a:pt x="1479973" y="22481"/>
                  <a:pt x="1595120" y="49574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CC0414C-20B9-8697-6222-F52E4D68E897}"/>
              </a:ext>
            </a:extLst>
          </p:cNvPr>
          <p:cNvSpPr txBox="1"/>
          <p:nvPr/>
        </p:nvSpPr>
        <p:spPr>
          <a:xfrm rot="20009535">
            <a:off x="9053783" y="5265465"/>
            <a:ext cx="3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zijde</a:t>
            </a:r>
          </a:p>
        </p:txBody>
      </p:sp>
    </p:spTree>
    <p:extLst>
      <p:ext uri="{BB962C8B-B14F-4D97-AF65-F5344CB8AC3E}">
        <p14:creationId xmlns:p14="http://schemas.microsoft.com/office/powerpoint/2010/main" val="304002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06FE-04C6-B808-7601-DF22AB5E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69B0FF-A045-F3A0-3F9F-3FA752062D17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132299F8-F307-FBE9-618E-F86B3A86D9FE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5A3C39B1-DE4B-EDF5-9FFA-B30C97B1B296}"/>
              </a:ext>
            </a:extLst>
          </p:cNvPr>
          <p:cNvSpPr/>
          <p:nvPr/>
        </p:nvSpPr>
        <p:spPr>
          <a:xfrm>
            <a:off x="7555345" y="1994993"/>
            <a:ext cx="2221924" cy="227688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EBE60D65-ABE3-A088-9BC7-C5C182FB5899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EBF43208-95D0-BF85-0622-2B9705B18ADD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FA1A3ED6-0453-A6D3-36AB-8F31245D2AE1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4DBE747B-AD3D-9838-0611-E31C90043793}"/>
              </a:ext>
            </a:extLst>
          </p:cNvPr>
          <p:cNvSpPr txBox="1"/>
          <p:nvPr/>
        </p:nvSpPr>
        <p:spPr>
          <a:xfrm>
            <a:off x="8986981" y="1625661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zijde:1</a:t>
            </a:r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1FE0E16-0D74-51AD-CB55-169C6B09701D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4C24776E-90CE-82A1-2EFD-D0FF56F3E3ED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9" name="Graphic 8" descr="Beeldscherm met effen opvulling">
              <a:extLst>
                <a:ext uri="{FF2B5EF4-FFF2-40B4-BE49-F238E27FC236}">
                  <a16:creationId xmlns:a16="http://schemas.microsoft.com/office/drawing/2014/main" id="{A25B8017-EFDD-9EBC-E21C-D7E4172D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07A363C-E361-1CCF-63C1-11C1A4154067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969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222ED-8A78-475C-DFD5-82090D1C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DE1D2D9-7CA8-DF01-BE52-D1143AF3F4AF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7FEB56F7-848D-E0A6-8B59-2721C261DBCB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039E46EE-A4AC-6A30-B205-6D907E31B6CB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7AE56C6F-717B-7874-B4A5-019AC05129D7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60C7104D-D3D2-5BCD-E44A-843AE243D78E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2D4B053-2728-B699-9842-F4A373FF545B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A4C295C5-9D6F-F05C-E388-C3E151B33112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BA69815-024A-C1CD-B795-3E841D1FB482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9A23311A-8827-B28B-F9B9-946844571AD9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9" name="Graphic 8" descr="Beeldscherm met effen opvulling">
              <a:extLst>
                <a:ext uri="{FF2B5EF4-FFF2-40B4-BE49-F238E27FC236}">
                  <a16:creationId xmlns:a16="http://schemas.microsoft.com/office/drawing/2014/main" id="{5953B321-76FB-7B09-CCA1-9187C89B1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259B4F3-7F92-585B-0379-2D84B1E7FAEE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38298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AF57E-0FFF-5BD5-D445-577840C89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4334A0B-570A-A9E9-6407-174EB9313229}"/>
              </a:ext>
            </a:extLst>
          </p:cNvPr>
          <p:cNvCxnSpPr/>
          <p:nvPr/>
        </p:nvCxnSpPr>
        <p:spPr>
          <a:xfrm>
            <a:off x="4151168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73D538A5-661A-2939-C1F3-8D8F6ACC11B5}"/>
              </a:ext>
            </a:extLst>
          </p:cNvPr>
          <p:cNvSpPr txBox="1"/>
          <p:nvPr/>
        </p:nvSpPr>
        <p:spPr>
          <a:xfrm>
            <a:off x="163656" y="2217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Kubus k1 = new Kubus();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ubus 6">
            <a:extLst>
              <a:ext uri="{FF2B5EF4-FFF2-40B4-BE49-F238E27FC236}">
                <a16:creationId xmlns:a16="http://schemas.microsoft.com/office/drawing/2014/main" id="{C4F4BD9B-9B4A-B33E-8D70-FAA4E8B90755}"/>
              </a:ext>
            </a:extLst>
          </p:cNvPr>
          <p:cNvSpPr/>
          <p:nvPr/>
        </p:nvSpPr>
        <p:spPr>
          <a:xfrm>
            <a:off x="5569527" y="1994992"/>
            <a:ext cx="4207742" cy="4451989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E5175D0-BF13-618D-CF10-DAFAACEF86EB}"/>
              </a:ext>
            </a:extLst>
          </p:cNvPr>
          <p:cNvGrpSpPr/>
          <p:nvPr/>
        </p:nvGrpSpPr>
        <p:grpSpPr>
          <a:xfrm>
            <a:off x="9777269" y="711200"/>
            <a:ext cx="923628" cy="1283793"/>
            <a:chOff x="9777269" y="711200"/>
            <a:chExt cx="923628" cy="1283793"/>
          </a:xfrm>
        </p:grpSpPr>
        <p:sp>
          <p:nvSpPr>
            <p:cNvPr id="8" name="Golf 7">
              <a:extLst>
                <a:ext uri="{FF2B5EF4-FFF2-40B4-BE49-F238E27FC236}">
                  <a16:creationId xmlns:a16="http://schemas.microsoft.com/office/drawing/2014/main" id="{608AD37B-10A3-E919-DBF7-B5EAD766D9A0}"/>
                </a:ext>
              </a:extLst>
            </p:cNvPr>
            <p:cNvSpPr/>
            <p:nvPr/>
          </p:nvSpPr>
          <p:spPr>
            <a:xfrm>
              <a:off x="9777269" y="711200"/>
              <a:ext cx="923628" cy="692727"/>
            </a:xfrm>
            <a:prstGeom prst="wav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k1</a:t>
              </a:r>
              <a:endPara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A4D8D06-98CE-60E1-4B41-68039745A42C}"/>
                </a:ext>
              </a:extLst>
            </p:cNvPr>
            <p:cNvCxnSpPr/>
            <p:nvPr/>
          </p:nvCxnSpPr>
          <p:spPr>
            <a:xfrm>
              <a:off x="9777269" y="1274618"/>
              <a:ext cx="0" cy="72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59025DF3-89DE-AA21-9BA6-0ACD76AA68C4}"/>
              </a:ext>
            </a:extLst>
          </p:cNvPr>
          <p:cNvSpPr txBox="1"/>
          <p:nvPr/>
        </p:nvSpPr>
        <p:spPr>
          <a:xfrm>
            <a:off x="8954654" y="162565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zijde:</a:t>
            </a:r>
            <a:r>
              <a:rPr lang="nl-NL" b="1" dirty="0">
                <a:solidFill>
                  <a:srgbClr val="FF0000"/>
                </a:solidFill>
              </a:rPr>
              <a:t>4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B361859-FEA2-F1FE-D9D0-1DC2AAFC164F}"/>
              </a:ext>
            </a:extLst>
          </p:cNvPr>
          <p:cNvSpPr txBox="1"/>
          <p:nvPr/>
        </p:nvSpPr>
        <p:spPr>
          <a:xfrm>
            <a:off x="163655" y="5265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k1.zijde = 4;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0DF4532-4687-D10E-BBBB-CFBC06313D59}"/>
              </a:ext>
            </a:extLst>
          </p:cNvPr>
          <p:cNvSpPr txBox="1"/>
          <p:nvPr/>
        </p:nvSpPr>
        <p:spPr>
          <a:xfrm>
            <a:off x="163655" y="831334"/>
            <a:ext cx="36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k1.ToonOppervlakte();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Gedachtewolkje: wolk 14">
            <a:extLst>
              <a:ext uri="{FF2B5EF4-FFF2-40B4-BE49-F238E27FC236}">
                <a16:creationId xmlns:a16="http://schemas.microsoft.com/office/drawing/2014/main" id="{C8601546-EAFD-114D-9C68-AF110932A86D}"/>
              </a:ext>
            </a:extLst>
          </p:cNvPr>
          <p:cNvSpPr/>
          <p:nvPr/>
        </p:nvSpPr>
        <p:spPr>
          <a:xfrm>
            <a:off x="3992130" y="71949"/>
            <a:ext cx="4207739" cy="1963682"/>
          </a:xfrm>
          <a:prstGeom prst="cloudCallout">
            <a:avLst>
              <a:gd name="adj1" fmla="val 20651"/>
              <a:gd name="adj2" fmla="val 685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BA5021C-D815-9959-606C-584B04DD4EE5}"/>
              </a:ext>
            </a:extLst>
          </p:cNvPr>
          <p:cNvSpPr txBox="1"/>
          <p:nvPr/>
        </p:nvSpPr>
        <p:spPr>
          <a:xfrm>
            <a:off x="4354840" y="529763"/>
            <a:ext cx="615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ToonOppervlakte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NL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NL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nl-NL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(zijde * zijde * 6);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35974AD-6A92-25D0-9179-F616EE224B00}"/>
              </a:ext>
            </a:extLst>
          </p:cNvPr>
          <p:cNvGrpSpPr/>
          <p:nvPr/>
        </p:nvGrpSpPr>
        <p:grpSpPr>
          <a:xfrm>
            <a:off x="496755" y="4069080"/>
            <a:ext cx="3249168" cy="3249168"/>
            <a:chOff x="9159240" y="4087368"/>
            <a:chExt cx="3249168" cy="3249168"/>
          </a:xfrm>
        </p:grpSpPr>
        <p:pic>
          <p:nvPicPr>
            <p:cNvPr id="17" name="Graphic 16" descr="Beeldscherm met effen opvulling">
              <a:extLst>
                <a:ext uri="{FF2B5EF4-FFF2-40B4-BE49-F238E27FC236}">
                  <a16:creationId xmlns:a16="http://schemas.microsoft.com/office/drawing/2014/main" id="{315E0B87-F2A7-275F-2E01-A7661FE5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9240" y="4087368"/>
              <a:ext cx="3249168" cy="3249168"/>
            </a:xfrm>
            <a:prstGeom prst="rect">
              <a:avLst/>
            </a:prstGeom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EF0FB116-E45C-A155-DAAA-93C0FA4662A3}"/>
                </a:ext>
              </a:extLst>
            </p:cNvPr>
            <p:cNvSpPr/>
            <p:nvPr/>
          </p:nvSpPr>
          <p:spPr>
            <a:xfrm>
              <a:off x="9519044" y="4690872"/>
              <a:ext cx="2529560" cy="1627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E118A0D8-2321-7260-4D5F-89167C5EDC08}"/>
              </a:ext>
            </a:extLst>
          </p:cNvPr>
          <p:cNvSpPr txBox="1"/>
          <p:nvPr/>
        </p:nvSpPr>
        <p:spPr>
          <a:xfrm>
            <a:off x="932688" y="4791456"/>
            <a:ext cx="18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96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F0D7C7-94EA-A6F1-958A-E6ED86B5DC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7" t="3247" r="-647" b="32562"/>
          <a:stretch/>
        </p:blipFill>
        <p:spPr>
          <a:xfrm>
            <a:off x="6453809" y="2107630"/>
            <a:ext cx="952500" cy="76427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2D98711-E5F2-6031-617B-FAD9C0E5E722}"/>
              </a:ext>
            </a:extLst>
          </p:cNvPr>
          <p:cNvSpPr txBox="1"/>
          <p:nvPr/>
        </p:nvSpPr>
        <p:spPr>
          <a:xfrm>
            <a:off x="6096000" y="2694413"/>
            <a:ext cx="306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ToonOppervlakte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26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1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4" grpId="0"/>
      <p:bldP spid="20" grpId="0"/>
      <p:bldP spid="13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2242</Words>
  <Application>Microsoft Office PowerPoint</Application>
  <PresentationFormat>Breedbeeld</PresentationFormat>
  <Paragraphs>963</Paragraphs>
  <Slides>65</Slides>
  <Notes>0</Notes>
  <HiddenSlides>1</HiddenSlides>
  <MMClips>9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65</vt:i4>
      </vt:variant>
    </vt:vector>
  </HeadingPairs>
  <TitlesOfParts>
    <vt:vector size="71" baseType="lpstr">
      <vt:lpstr>Aptos Display</vt:lpstr>
      <vt:lpstr>Cascadia Mono</vt:lpstr>
      <vt:lpstr>Courier New</vt:lpstr>
      <vt:lpstr>Aptos</vt:lpstr>
      <vt:lpstr>Arial</vt:lpstr>
      <vt:lpstr>Kantoorthema</vt:lpstr>
      <vt:lpstr>Properties in-depth</vt:lpstr>
      <vt:lpstr>Full properties in-depth</vt:lpstr>
      <vt:lpstr>Disclaimer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Properties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Auto properties in-depth</vt:lpstr>
      <vt:lpstr>PowerPoint-presentatie</vt:lpstr>
      <vt:lpstr>PowerPoint-presentatie</vt:lpstr>
      <vt:lpstr>PowerPoint-presentatie</vt:lpstr>
      <vt:lpstr>PowerPoint-presentatie</vt:lpstr>
      <vt:lpstr>Autoproperty</vt:lpstr>
      <vt:lpstr>PowerPoint-presentatie</vt:lpstr>
      <vt:lpstr>PowerPoint-presentatie</vt:lpstr>
      <vt:lpstr>PowerPoint-presentatie</vt:lpstr>
      <vt:lpstr>PowerPoint-presentatie</vt:lpstr>
      <vt:lpstr>Dus</vt:lpstr>
      <vt:lpstr>Dus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46</cp:revision>
  <dcterms:created xsi:type="dcterms:W3CDTF">2024-02-08T16:12:16Z</dcterms:created>
  <dcterms:modified xsi:type="dcterms:W3CDTF">2025-02-16T11:06:45Z</dcterms:modified>
</cp:coreProperties>
</file>